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1" r:id="rId2"/>
    <p:sldId id="392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732551" y="1019331"/>
            <a:ext cx="5351488" cy="4841823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3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6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7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71C3-1713-4D26-933C-DDBFBF2DBA7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4B4A-A368-47DE-9053-0557E853D7C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9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9502099" y="527356"/>
            <a:ext cx="2678893" cy="14402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ângulo 14"/>
          <p:cNvSpPr/>
          <p:nvPr/>
        </p:nvSpPr>
        <p:spPr>
          <a:xfrm>
            <a:off x="9502099" y="4602347"/>
            <a:ext cx="2678893" cy="14402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80" y="184699"/>
            <a:ext cx="1277592" cy="85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>
            <a:extLst>
              <a:ext uri="{FF2B5EF4-FFF2-40B4-BE49-F238E27FC236}">
                <a16:creationId xmlns:a16="http://schemas.microsoft.com/office/drawing/2014/main" id="{376050FC-A21B-4707-8FA2-C06564AFB6A9}"/>
              </a:ext>
            </a:extLst>
          </p:cNvPr>
          <p:cNvGrpSpPr/>
          <p:nvPr/>
        </p:nvGrpSpPr>
        <p:grpSpPr>
          <a:xfrm>
            <a:off x="4280614" y="191108"/>
            <a:ext cx="3447541" cy="6602179"/>
            <a:chOff x="3192198" y="302702"/>
            <a:chExt cx="3299024" cy="6560115"/>
          </a:xfrm>
        </p:grpSpPr>
        <p:grpSp>
          <p:nvGrpSpPr>
            <p:cNvPr id="8" name="Grupo 79">
              <a:extLst>
                <a:ext uri="{FF2B5EF4-FFF2-40B4-BE49-F238E27FC236}">
                  <a16:creationId xmlns:a16="http://schemas.microsoft.com/office/drawing/2014/main" id="{67A75D47-1D34-4EF0-B4E6-852D394ED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1517" y="6120780"/>
              <a:ext cx="1654475" cy="742037"/>
              <a:chOff x="5673725" y="6021388"/>
              <a:chExt cx="1654475" cy="742037"/>
            </a:xfrm>
          </p:grpSpPr>
          <p:sp>
            <p:nvSpPr>
              <p:cNvPr id="106" name="Freeform 115">
                <a:extLst>
                  <a:ext uri="{FF2B5EF4-FFF2-40B4-BE49-F238E27FC236}">
                    <a16:creationId xmlns:a16="http://schemas.microsoft.com/office/drawing/2014/main" id="{0DDB75FF-64D9-412F-9C3E-4D1FD5B7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5" y="6021388"/>
                <a:ext cx="1651000" cy="733425"/>
              </a:xfrm>
              <a:custGeom>
                <a:avLst/>
                <a:gdLst>
                  <a:gd name="T0" fmla="*/ 2147483647 w 1040"/>
                  <a:gd name="T1" fmla="*/ 2147483647 h 462"/>
                  <a:gd name="T2" fmla="*/ 2147483647 w 1040"/>
                  <a:gd name="T3" fmla="*/ 2147483647 h 462"/>
                  <a:gd name="T4" fmla="*/ 2147483647 w 1040"/>
                  <a:gd name="T5" fmla="*/ 2147483647 h 462"/>
                  <a:gd name="T6" fmla="*/ 2147483647 w 1040"/>
                  <a:gd name="T7" fmla="*/ 2147483647 h 462"/>
                  <a:gd name="T8" fmla="*/ 2147483647 w 1040"/>
                  <a:gd name="T9" fmla="*/ 2147483647 h 462"/>
                  <a:gd name="T10" fmla="*/ 2147483647 w 1040"/>
                  <a:gd name="T11" fmla="*/ 2147483647 h 462"/>
                  <a:gd name="T12" fmla="*/ 2147483647 w 1040"/>
                  <a:gd name="T13" fmla="*/ 2147483647 h 462"/>
                  <a:gd name="T14" fmla="*/ 2147483647 w 1040"/>
                  <a:gd name="T15" fmla="*/ 2147483647 h 462"/>
                  <a:gd name="T16" fmla="*/ 2147483647 w 1040"/>
                  <a:gd name="T17" fmla="*/ 2147483647 h 462"/>
                  <a:gd name="T18" fmla="*/ 2147483647 w 1040"/>
                  <a:gd name="T19" fmla="*/ 2147483647 h 462"/>
                  <a:gd name="T20" fmla="*/ 2147483647 w 1040"/>
                  <a:gd name="T21" fmla="*/ 2147483647 h 462"/>
                  <a:gd name="T22" fmla="*/ 2147483647 w 1040"/>
                  <a:gd name="T23" fmla="*/ 2147483647 h 462"/>
                  <a:gd name="T24" fmla="*/ 0 w 1040"/>
                  <a:gd name="T25" fmla="*/ 2147483647 h 462"/>
                  <a:gd name="T26" fmla="*/ 2147483647 w 1040"/>
                  <a:gd name="T27" fmla="*/ 2147483647 h 462"/>
                  <a:gd name="T28" fmla="*/ 2147483647 w 1040"/>
                  <a:gd name="T29" fmla="*/ 2147483647 h 462"/>
                  <a:gd name="T30" fmla="*/ 2147483647 w 1040"/>
                  <a:gd name="T31" fmla="*/ 2147483647 h 462"/>
                  <a:gd name="T32" fmla="*/ 2147483647 w 1040"/>
                  <a:gd name="T33" fmla="*/ 2147483647 h 462"/>
                  <a:gd name="T34" fmla="*/ 2147483647 w 1040"/>
                  <a:gd name="T35" fmla="*/ 2147483647 h 462"/>
                  <a:gd name="T36" fmla="*/ 2147483647 w 1040"/>
                  <a:gd name="T37" fmla="*/ 2147483647 h 462"/>
                  <a:gd name="T38" fmla="*/ 2147483647 w 1040"/>
                  <a:gd name="T39" fmla="*/ 2147483647 h 462"/>
                  <a:gd name="T40" fmla="*/ 2147483647 w 1040"/>
                  <a:gd name="T41" fmla="*/ 2147483647 h 462"/>
                  <a:gd name="T42" fmla="*/ 2147483647 w 1040"/>
                  <a:gd name="T43" fmla="*/ 2147483647 h 462"/>
                  <a:gd name="T44" fmla="*/ 2147483647 w 1040"/>
                  <a:gd name="T45" fmla="*/ 2147483647 h 462"/>
                  <a:gd name="T46" fmla="*/ 2147483647 w 1040"/>
                  <a:gd name="T47" fmla="*/ 2147483647 h 462"/>
                  <a:gd name="T48" fmla="*/ 2147483647 w 1040"/>
                  <a:gd name="T49" fmla="*/ 2147483647 h 462"/>
                  <a:gd name="T50" fmla="*/ 2147483647 w 1040"/>
                  <a:gd name="T51" fmla="*/ 2147483647 h 462"/>
                  <a:gd name="T52" fmla="*/ 2147483647 w 1040"/>
                  <a:gd name="T53" fmla="*/ 2147483647 h 462"/>
                  <a:gd name="T54" fmla="*/ 2147483647 w 1040"/>
                  <a:gd name="T55" fmla="*/ 2147483647 h 462"/>
                  <a:gd name="T56" fmla="*/ 2147483647 w 1040"/>
                  <a:gd name="T57" fmla="*/ 2147483647 h 462"/>
                  <a:gd name="T58" fmla="*/ 2147483647 w 1040"/>
                  <a:gd name="T59" fmla="*/ 2147483647 h 462"/>
                  <a:gd name="T60" fmla="*/ 2147483647 w 1040"/>
                  <a:gd name="T61" fmla="*/ 2147483647 h 462"/>
                  <a:gd name="T62" fmla="*/ 2147483647 w 1040"/>
                  <a:gd name="T63" fmla="*/ 2147483647 h 462"/>
                  <a:gd name="T64" fmla="*/ 2147483647 w 1040"/>
                  <a:gd name="T65" fmla="*/ 2147483647 h 462"/>
                  <a:gd name="T66" fmla="*/ 2147483647 w 1040"/>
                  <a:gd name="T67" fmla="*/ 2147483647 h 462"/>
                  <a:gd name="T68" fmla="*/ 2147483647 w 1040"/>
                  <a:gd name="T69" fmla="*/ 2147483647 h 462"/>
                  <a:gd name="T70" fmla="*/ 2147483647 w 1040"/>
                  <a:gd name="T71" fmla="*/ 2147483647 h 462"/>
                  <a:gd name="T72" fmla="*/ 2147483647 w 1040"/>
                  <a:gd name="T73" fmla="*/ 2147483647 h 462"/>
                  <a:gd name="T74" fmla="*/ 2147483647 w 1040"/>
                  <a:gd name="T75" fmla="*/ 2147483647 h 462"/>
                  <a:gd name="T76" fmla="*/ 2147483647 w 1040"/>
                  <a:gd name="T77" fmla="*/ 2147483647 h 462"/>
                  <a:gd name="T78" fmla="*/ 2147483647 w 1040"/>
                  <a:gd name="T79" fmla="*/ 2147483647 h 462"/>
                  <a:gd name="T80" fmla="*/ 2147483647 w 1040"/>
                  <a:gd name="T81" fmla="*/ 2147483647 h 462"/>
                  <a:gd name="T82" fmla="*/ 2147483647 w 1040"/>
                  <a:gd name="T83" fmla="*/ 2147483647 h 462"/>
                  <a:gd name="T84" fmla="*/ 2147483647 w 1040"/>
                  <a:gd name="T85" fmla="*/ 2147483647 h 462"/>
                  <a:gd name="T86" fmla="*/ 2147483647 w 1040"/>
                  <a:gd name="T87" fmla="*/ 2147483647 h 462"/>
                  <a:gd name="T88" fmla="*/ 2147483647 w 1040"/>
                  <a:gd name="T89" fmla="*/ 2147483647 h 462"/>
                  <a:gd name="T90" fmla="*/ 2147483647 w 1040"/>
                  <a:gd name="T91" fmla="*/ 2147483647 h 462"/>
                  <a:gd name="T92" fmla="*/ 2147483647 w 1040"/>
                  <a:gd name="T93" fmla="*/ 2147483647 h 462"/>
                  <a:gd name="T94" fmla="*/ 2147483647 w 1040"/>
                  <a:gd name="T95" fmla="*/ 2147483647 h 462"/>
                  <a:gd name="T96" fmla="*/ 2147483647 w 1040"/>
                  <a:gd name="T97" fmla="*/ 2147483647 h 462"/>
                  <a:gd name="T98" fmla="*/ 2147483647 w 1040"/>
                  <a:gd name="T99" fmla="*/ 2147483647 h 4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462"/>
                  <a:gd name="T152" fmla="*/ 1040 w 1040"/>
                  <a:gd name="T153" fmla="*/ 462 h 4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462">
                    <a:moveTo>
                      <a:pt x="815" y="397"/>
                    </a:moveTo>
                    <a:lnTo>
                      <a:pt x="786" y="419"/>
                    </a:lnTo>
                    <a:lnTo>
                      <a:pt x="772" y="433"/>
                    </a:lnTo>
                    <a:lnTo>
                      <a:pt x="765" y="433"/>
                    </a:lnTo>
                    <a:lnTo>
                      <a:pt x="736" y="455"/>
                    </a:lnTo>
                    <a:lnTo>
                      <a:pt x="729" y="462"/>
                    </a:lnTo>
                    <a:lnTo>
                      <a:pt x="700" y="462"/>
                    </a:lnTo>
                    <a:lnTo>
                      <a:pt x="678" y="455"/>
                    </a:lnTo>
                    <a:lnTo>
                      <a:pt x="678" y="447"/>
                    </a:lnTo>
                    <a:lnTo>
                      <a:pt x="642" y="419"/>
                    </a:lnTo>
                    <a:lnTo>
                      <a:pt x="614" y="397"/>
                    </a:lnTo>
                    <a:lnTo>
                      <a:pt x="578" y="375"/>
                    </a:lnTo>
                    <a:lnTo>
                      <a:pt x="563" y="368"/>
                    </a:lnTo>
                    <a:lnTo>
                      <a:pt x="527" y="361"/>
                    </a:lnTo>
                    <a:lnTo>
                      <a:pt x="484" y="361"/>
                    </a:lnTo>
                    <a:lnTo>
                      <a:pt x="462" y="368"/>
                    </a:lnTo>
                    <a:lnTo>
                      <a:pt x="448" y="368"/>
                    </a:lnTo>
                    <a:lnTo>
                      <a:pt x="434" y="361"/>
                    </a:lnTo>
                    <a:lnTo>
                      <a:pt x="412" y="354"/>
                    </a:lnTo>
                    <a:lnTo>
                      <a:pt x="405" y="354"/>
                    </a:lnTo>
                    <a:lnTo>
                      <a:pt x="367" y="361"/>
                    </a:lnTo>
                    <a:lnTo>
                      <a:pt x="353" y="361"/>
                    </a:lnTo>
                    <a:lnTo>
                      <a:pt x="353" y="354"/>
                    </a:lnTo>
                    <a:lnTo>
                      <a:pt x="310" y="347"/>
                    </a:lnTo>
                    <a:lnTo>
                      <a:pt x="303" y="339"/>
                    </a:lnTo>
                    <a:lnTo>
                      <a:pt x="288" y="332"/>
                    </a:lnTo>
                    <a:lnTo>
                      <a:pt x="281" y="332"/>
                    </a:lnTo>
                    <a:lnTo>
                      <a:pt x="281" y="339"/>
                    </a:lnTo>
                    <a:lnTo>
                      <a:pt x="267" y="332"/>
                    </a:lnTo>
                    <a:lnTo>
                      <a:pt x="245" y="332"/>
                    </a:lnTo>
                    <a:lnTo>
                      <a:pt x="238" y="332"/>
                    </a:lnTo>
                    <a:lnTo>
                      <a:pt x="231" y="339"/>
                    </a:lnTo>
                    <a:lnTo>
                      <a:pt x="216" y="347"/>
                    </a:lnTo>
                    <a:lnTo>
                      <a:pt x="216" y="354"/>
                    </a:lnTo>
                    <a:lnTo>
                      <a:pt x="216" y="368"/>
                    </a:lnTo>
                    <a:lnTo>
                      <a:pt x="202" y="361"/>
                    </a:lnTo>
                    <a:lnTo>
                      <a:pt x="180" y="361"/>
                    </a:lnTo>
                    <a:lnTo>
                      <a:pt x="144" y="375"/>
                    </a:lnTo>
                    <a:lnTo>
                      <a:pt x="130" y="383"/>
                    </a:lnTo>
                    <a:lnTo>
                      <a:pt x="123" y="375"/>
                    </a:lnTo>
                    <a:lnTo>
                      <a:pt x="101" y="383"/>
                    </a:lnTo>
                    <a:lnTo>
                      <a:pt x="87" y="397"/>
                    </a:lnTo>
                    <a:lnTo>
                      <a:pt x="72" y="397"/>
                    </a:lnTo>
                    <a:lnTo>
                      <a:pt x="58" y="411"/>
                    </a:lnTo>
                    <a:lnTo>
                      <a:pt x="43" y="419"/>
                    </a:lnTo>
                    <a:lnTo>
                      <a:pt x="51" y="426"/>
                    </a:lnTo>
                    <a:lnTo>
                      <a:pt x="43" y="426"/>
                    </a:lnTo>
                    <a:lnTo>
                      <a:pt x="36" y="426"/>
                    </a:lnTo>
                    <a:lnTo>
                      <a:pt x="36" y="433"/>
                    </a:lnTo>
                    <a:lnTo>
                      <a:pt x="22" y="411"/>
                    </a:lnTo>
                    <a:lnTo>
                      <a:pt x="15" y="411"/>
                    </a:lnTo>
                    <a:lnTo>
                      <a:pt x="0" y="411"/>
                    </a:lnTo>
                    <a:lnTo>
                      <a:pt x="0" y="404"/>
                    </a:lnTo>
                    <a:lnTo>
                      <a:pt x="7" y="404"/>
                    </a:lnTo>
                    <a:lnTo>
                      <a:pt x="15" y="390"/>
                    </a:lnTo>
                    <a:lnTo>
                      <a:pt x="51" y="325"/>
                    </a:lnTo>
                    <a:lnTo>
                      <a:pt x="58" y="303"/>
                    </a:lnTo>
                    <a:lnTo>
                      <a:pt x="58" y="296"/>
                    </a:lnTo>
                    <a:lnTo>
                      <a:pt x="58" y="275"/>
                    </a:lnTo>
                    <a:lnTo>
                      <a:pt x="51" y="275"/>
                    </a:lnTo>
                    <a:lnTo>
                      <a:pt x="51" y="268"/>
                    </a:lnTo>
                    <a:lnTo>
                      <a:pt x="65" y="268"/>
                    </a:lnTo>
                    <a:lnTo>
                      <a:pt x="79" y="246"/>
                    </a:lnTo>
                    <a:lnTo>
                      <a:pt x="87" y="210"/>
                    </a:lnTo>
                    <a:lnTo>
                      <a:pt x="87" y="188"/>
                    </a:lnTo>
                    <a:lnTo>
                      <a:pt x="79" y="188"/>
                    </a:lnTo>
                    <a:lnTo>
                      <a:pt x="79" y="181"/>
                    </a:lnTo>
                    <a:lnTo>
                      <a:pt x="79" y="173"/>
                    </a:lnTo>
                    <a:lnTo>
                      <a:pt x="94" y="165"/>
                    </a:lnTo>
                    <a:lnTo>
                      <a:pt x="101" y="151"/>
                    </a:lnTo>
                    <a:lnTo>
                      <a:pt x="101" y="144"/>
                    </a:lnTo>
                    <a:lnTo>
                      <a:pt x="123" y="93"/>
                    </a:lnTo>
                    <a:lnTo>
                      <a:pt x="130" y="79"/>
                    </a:lnTo>
                    <a:lnTo>
                      <a:pt x="130" y="72"/>
                    </a:lnTo>
                    <a:lnTo>
                      <a:pt x="137" y="79"/>
                    </a:lnTo>
                    <a:lnTo>
                      <a:pt x="159" y="79"/>
                    </a:lnTo>
                    <a:lnTo>
                      <a:pt x="166" y="86"/>
                    </a:lnTo>
                    <a:lnTo>
                      <a:pt x="159" y="93"/>
                    </a:lnTo>
                    <a:lnTo>
                      <a:pt x="166" y="93"/>
                    </a:lnTo>
                    <a:lnTo>
                      <a:pt x="166" y="108"/>
                    </a:lnTo>
                    <a:lnTo>
                      <a:pt x="173" y="108"/>
                    </a:lnTo>
                    <a:lnTo>
                      <a:pt x="180" y="108"/>
                    </a:lnTo>
                    <a:lnTo>
                      <a:pt x="202" y="108"/>
                    </a:lnTo>
                    <a:lnTo>
                      <a:pt x="216" y="108"/>
                    </a:lnTo>
                    <a:lnTo>
                      <a:pt x="223" y="108"/>
                    </a:lnTo>
                    <a:lnTo>
                      <a:pt x="231" y="122"/>
                    </a:lnTo>
                    <a:lnTo>
                      <a:pt x="245" y="101"/>
                    </a:lnTo>
                    <a:lnTo>
                      <a:pt x="274" y="101"/>
                    </a:lnTo>
                    <a:lnTo>
                      <a:pt x="288" y="108"/>
                    </a:lnTo>
                    <a:lnTo>
                      <a:pt x="295" y="115"/>
                    </a:lnTo>
                    <a:lnTo>
                      <a:pt x="310" y="122"/>
                    </a:lnTo>
                    <a:lnTo>
                      <a:pt x="324" y="115"/>
                    </a:lnTo>
                    <a:lnTo>
                      <a:pt x="331" y="122"/>
                    </a:lnTo>
                    <a:lnTo>
                      <a:pt x="353" y="129"/>
                    </a:lnTo>
                    <a:lnTo>
                      <a:pt x="360" y="115"/>
                    </a:lnTo>
                    <a:lnTo>
                      <a:pt x="367" y="115"/>
                    </a:lnTo>
                    <a:lnTo>
                      <a:pt x="375" y="115"/>
                    </a:lnTo>
                    <a:lnTo>
                      <a:pt x="367" y="93"/>
                    </a:lnTo>
                    <a:lnTo>
                      <a:pt x="375" y="93"/>
                    </a:lnTo>
                    <a:lnTo>
                      <a:pt x="375" y="86"/>
                    </a:lnTo>
                    <a:lnTo>
                      <a:pt x="389" y="86"/>
                    </a:lnTo>
                    <a:lnTo>
                      <a:pt x="398" y="86"/>
                    </a:lnTo>
                    <a:lnTo>
                      <a:pt x="426" y="86"/>
                    </a:lnTo>
                    <a:lnTo>
                      <a:pt x="455" y="79"/>
                    </a:lnTo>
                    <a:lnTo>
                      <a:pt x="462" y="79"/>
                    </a:lnTo>
                    <a:lnTo>
                      <a:pt x="462" y="93"/>
                    </a:lnTo>
                    <a:lnTo>
                      <a:pt x="470" y="101"/>
                    </a:lnTo>
                    <a:lnTo>
                      <a:pt x="477" y="101"/>
                    </a:lnTo>
                    <a:lnTo>
                      <a:pt x="470" y="108"/>
                    </a:lnTo>
                    <a:lnTo>
                      <a:pt x="470" y="115"/>
                    </a:lnTo>
                    <a:lnTo>
                      <a:pt x="484" y="122"/>
                    </a:lnTo>
                    <a:lnTo>
                      <a:pt x="506" y="137"/>
                    </a:lnTo>
                    <a:lnTo>
                      <a:pt x="513" y="144"/>
                    </a:lnTo>
                    <a:lnTo>
                      <a:pt x="520" y="144"/>
                    </a:lnTo>
                    <a:lnTo>
                      <a:pt x="527" y="151"/>
                    </a:lnTo>
                    <a:lnTo>
                      <a:pt x="578" y="165"/>
                    </a:lnTo>
                    <a:lnTo>
                      <a:pt x="592" y="165"/>
                    </a:lnTo>
                    <a:lnTo>
                      <a:pt x="606" y="173"/>
                    </a:lnTo>
                    <a:lnTo>
                      <a:pt x="614" y="165"/>
                    </a:lnTo>
                    <a:lnTo>
                      <a:pt x="614" y="158"/>
                    </a:lnTo>
                    <a:lnTo>
                      <a:pt x="621" y="158"/>
                    </a:lnTo>
                    <a:lnTo>
                      <a:pt x="635" y="137"/>
                    </a:lnTo>
                    <a:lnTo>
                      <a:pt x="650" y="137"/>
                    </a:lnTo>
                    <a:lnTo>
                      <a:pt x="650" y="129"/>
                    </a:lnTo>
                    <a:lnTo>
                      <a:pt x="642" y="122"/>
                    </a:lnTo>
                    <a:lnTo>
                      <a:pt x="642" y="115"/>
                    </a:lnTo>
                    <a:lnTo>
                      <a:pt x="650" y="108"/>
                    </a:lnTo>
                    <a:lnTo>
                      <a:pt x="657" y="108"/>
                    </a:lnTo>
                    <a:lnTo>
                      <a:pt x="657" y="101"/>
                    </a:lnTo>
                    <a:lnTo>
                      <a:pt x="664" y="101"/>
                    </a:lnTo>
                    <a:lnTo>
                      <a:pt x="686" y="93"/>
                    </a:lnTo>
                    <a:lnTo>
                      <a:pt x="686" y="101"/>
                    </a:lnTo>
                    <a:lnTo>
                      <a:pt x="693" y="93"/>
                    </a:lnTo>
                    <a:lnTo>
                      <a:pt x="707" y="101"/>
                    </a:lnTo>
                    <a:lnTo>
                      <a:pt x="707" y="93"/>
                    </a:lnTo>
                    <a:lnTo>
                      <a:pt x="714" y="93"/>
                    </a:lnTo>
                    <a:lnTo>
                      <a:pt x="714" y="86"/>
                    </a:lnTo>
                    <a:lnTo>
                      <a:pt x="714" y="79"/>
                    </a:lnTo>
                    <a:lnTo>
                      <a:pt x="722" y="79"/>
                    </a:lnTo>
                    <a:lnTo>
                      <a:pt x="736" y="72"/>
                    </a:lnTo>
                    <a:lnTo>
                      <a:pt x="743" y="65"/>
                    </a:lnTo>
                    <a:lnTo>
                      <a:pt x="758" y="65"/>
                    </a:lnTo>
                    <a:lnTo>
                      <a:pt x="758" y="57"/>
                    </a:lnTo>
                    <a:lnTo>
                      <a:pt x="765" y="57"/>
                    </a:lnTo>
                    <a:lnTo>
                      <a:pt x="758" y="65"/>
                    </a:lnTo>
                    <a:lnTo>
                      <a:pt x="765" y="57"/>
                    </a:lnTo>
                    <a:lnTo>
                      <a:pt x="779" y="50"/>
                    </a:lnTo>
                    <a:lnTo>
                      <a:pt x="786" y="50"/>
                    </a:lnTo>
                    <a:lnTo>
                      <a:pt x="801" y="43"/>
                    </a:lnTo>
                    <a:lnTo>
                      <a:pt x="801" y="36"/>
                    </a:lnTo>
                    <a:lnTo>
                      <a:pt x="808" y="36"/>
                    </a:lnTo>
                    <a:lnTo>
                      <a:pt x="815" y="36"/>
                    </a:lnTo>
                    <a:lnTo>
                      <a:pt x="808" y="29"/>
                    </a:lnTo>
                    <a:lnTo>
                      <a:pt x="815" y="29"/>
                    </a:lnTo>
                    <a:lnTo>
                      <a:pt x="837" y="21"/>
                    </a:lnTo>
                    <a:lnTo>
                      <a:pt x="866" y="21"/>
                    </a:lnTo>
                    <a:lnTo>
                      <a:pt x="873" y="21"/>
                    </a:lnTo>
                    <a:lnTo>
                      <a:pt x="873" y="29"/>
                    </a:lnTo>
                    <a:lnTo>
                      <a:pt x="880" y="21"/>
                    </a:lnTo>
                    <a:lnTo>
                      <a:pt x="887" y="29"/>
                    </a:lnTo>
                    <a:lnTo>
                      <a:pt x="894" y="29"/>
                    </a:lnTo>
                    <a:lnTo>
                      <a:pt x="902" y="21"/>
                    </a:lnTo>
                    <a:lnTo>
                      <a:pt x="909" y="14"/>
                    </a:lnTo>
                    <a:lnTo>
                      <a:pt x="916" y="7"/>
                    </a:lnTo>
                    <a:lnTo>
                      <a:pt x="916" y="0"/>
                    </a:lnTo>
                    <a:lnTo>
                      <a:pt x="923" y="0"/>
                    </a:lnTo>
                    <a:lnTo>
                      <a:pt x="930" y="7"/>
                    </a:lnTo>
                    <a:lnTo>
                      <a:pt x="938" y="7"/>
                    </a:lnTo>
                    <a:lnTo>
                      <a:pt x="953" y="0"/>
                    </a:lnTo>
                    <a:lnTo>
                      <a:pt x="968" y="7"/>
                    </a:lnTo>
                    <a:lnTo>
                      <a:pt x="975" y="21"/>
                    </a:lnTo>
                    <a:lnTo>
                      <a:pt x="989" y="36"/>
                    </a:lnTo>
                    <a:lnTo>
                      <a:pt x="989" y="50"/>
                    </a:lnTo>
                    <a:lnTo>
                      <a:pt x="997" y="65"/>
                    </a:lnTo>
                    <a:lnTo>
                      <a:pt x="997" y="79"/>
                    </a:lnTo>
                    <a:lnTo>
                      <a:pt x="997" y="93"/>
                    </a:lnTo>
                    <a:lnTo>
                      <a:pt x="989" y="93"/>
                    </a:lnTo>
                    <a:lnTo>
                      <a:pt x="1004" y="108"/>
                    </a:lnTo>
                    <a:lnTo>
                      <a:pt x="1011" y="129"/>
                    </a:lnTo>
                    <a:lnTo>
                      <a:pt x="1004" y="151"/>
                    </a:lnTo>
                    <a:lnTo>
                      <a:pt x="1004" y="165"/>
                    </a:lnTo>
                    <a:lnTo>
                      <a:pt x="1004" y="181"/>
                    </a:lnTo>
                    <a:lnTo>
                      <a:pt x="1018" y="210"/>
                    </a:lnTo>
                    <a:lnTo>
                      <a:pt x="1011" y="224"/>
                    </a:lnTo>
                    <a:lnTo>
                      <a:pt x="1018" y="246"/>
                    </a:lnTo>
                    <a:lnTo>
                      <a:pt x="1025" y="260"/>
                    </a:lnTo>
                    <a:lnTo>
                      <a:pt x="1025" y="275"/>
                    </a:lnTo>
                    <a:lnTo>
                      <a:pt x="1040" y="296"/>
                    </a:lnTo>
                    <a:lnTo>
                      <a:pt x="1033" y="289"/>
                    </a:lnTo>
                    <a:lnTo>
                      <a:pt x="1011" y="289"/>
                    </a:lnTo>
                    <a:lnTo>
                      <a:pt x="989" y="289"/>
                    </a:lnTo>
                    <a:lnTo>
                      <a:pt x="968" y="296"/>
                    </a:lnTo>
                    <a:lnTo>
                      <a:pt x="961" y="296"/>
                    </a:lnTo>
                    <a:lnTo>
                      <a:pt x="923" y="318"/>
                    </a:lnTo>
                    <a:lnTo>
                      <a:pt x="916" y="325"/>
                    </a:lnTo>
                    <a:lnTo>
                      <a:pt x="902" y="325"/>
                    </a:lnTo>
                    <a:lnTo>
                      <a:pt x="894" y="332"/>
                    </a:lnTo>
                    <a:lnTo>
                      <a:pt x="894" y="339"/>
                    </a:lnTo>
                    <a:lnTo>
                      <a:pt x="873" y="354"/>
                    </a:lnTo>
                    <a:lnTo>
                      <a:pt x="815" y="397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7" name="Freeform 114">
                <a:extLst>
                  <a:ext uri="{FF2B5EF4-FFF2-40B4-BE49-F238E27FC236}">
                    <a16:creationId xmlns:a16="http://schemas.microsoft.com/office/drawing/2014/main" id="{15DD3A01-7343-46F7-86E4-20EB56DD2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200" y="6030000"/>
                <a:ext cx="1651000" cy="733425"/>
              </a:xfrm>
              <a:custGeom>
                <a:avLst/>
                <a:gdLst>
                  <a:gd name="T0" fmla="*/ 2147483647 w 1040"/>
                  <a:gd name="T1" fmla="*/ 2147483647 h 462"/>
                  <a:gd name="T2" fmla="*/ 2147483647 w 1040"/>
                  <a:gd name="T3" fmla="*/ 2147483647 h 462"/>
                  <a:gd name="T4" fmla="*/ 2147483647 w 1040"/>
                  <a:gd name="T5" fmla="*/ 2147483647 h 462"/>
                  <a:gd name="T6" fmla="*/ 2147483647 w 1040"/>
                  <a:gd name="T7" fmla="*/ 2147483647 h 462"/>
                  <a:gd name="T8" fmla="*/ 2147483647 w 1040"/>
                  <a:gd name="T9" fmla="*/ 2147483647 h 462"/>
                  <a:gd name="T10" fmla="*/ 2147483647 w 1040"/>
                  <a:gd name="T11" fmla="*/ 2147483647 h 462"/>
                  <a:gd name="T12" fmla="*/ 2147483647 w 1040"/>
                  <a:gd name="T13" fmla="*/ 2147483647 h 462"/>
                  <a:gd name="T14" fmla="*/ 2147483647 w 1040"/>
                  <a:gd name="T15" fmla="*/ 2147483647 h 462"/>
                  <a:gd name="T16" fmla="*/ 2147483647 w 1040"/>
                  <a:gd name="T17" fmla="*/ 2147483647 h 462"/>
                  <a:gd name="T18" fmla="*/ 2147483647 w 1040"/>
                  <a:gd name="T19" fmla="*/ 2147483647 h 462"/>
                  <a:gd name="T20" fmla="*/ 2147483647 w 1040"/>
                  <a:gd name="T21" fmla="*/ 2147483647 h 462"/>
                  <a:gd name="T22" fmla="*/ 2147483647 w 1040"/>
                  <a:gd name="T23" fmla="*/ 2147483647 h 462"/>
                  <a:gd name="T24" fmla="*/ 0 w 1040"/>
                  <a:gd name="T25" fmla="*/ 2147483647 h 462"/>
                  <a:gd name="T26" fmla="*/ 2147483647 w 1040"/>
                  <a:gd name="T27" fmla="*/ 2147483647 h 462"/>
                  <a:gd name="T28" fmla="*/ 2147483647 w 1040"/>
                  <a:gd name="T29" fmla="*/ 2147483647 h 462"/>
                  <a:gd name="T30" fmla="*/ 2147483647 w 1040"/>
                  <a:gd name="T31" fmla="*/ 2147483647 h 462"/>
                  <a:gd name="T32" fmla="*/ 2147483647 w 1040"/>
                  <a:gd name="T33" fmla="*/ 2147483647 h 462"/>
                  <a:gd name="T34" fmla="*/ 2147483647 w 1040"/>
                  <a:gd name="T35" fmla="*/ 2147483647 h 462"/>
                  <a:gd name="T36" fmla="*/ 2147483647 w 1040"/>
                  <a:gd name="T37" fmla="*/ 2147483647 h 462"/>
                  <a:gd name="T38" fmla="*/ 2147483647 w 1040"/>
                  <a:gd name="T39" fmla="*/ 2147483647 h 462"/>
                  <a:gd name="T40" fmla="*/ 2147483647 w 1040"/>
                  <a:gd name="T41" fmla="*/ 2147483647 h 462"/>
                  <a:gd name="T42" fmla="*/ 2147483647 w 1040"/>
                  <a:gd name="T43" fmla="*/ 2147483647 h 462"/>
                  <a:gd name="T44" fmla="*/ 2147483647 w 1040"/>
                  <a:gd name="T45" fmla="*/ 2147483647 h 462"/>
                  <a:gd name="T46" fmla="*/ 2147483647 w 1040"/>
                  <a:gd name="T47" fmla="*/ 2147483647 h 462"/>
                  <a:gd name="T48" fmla="*/ 2147483647 w 1040"/>
                  <a:gd name="T49" fmla="*/ 2147483647 h 462"/>
                  <a:gd name="T50" fmla="*/ 2147483647 w 1040"/>
                  <a:gd name="T51" fmla="*/ 2147483647 h 462"/>
                  <a:gd name="T52" fmla="*/ 2147483647 w 1040"/>
                  <a:gd name="T53" fmla="*/ 2147483647 h 462"/>
                  <a:gd name="T54" fmla="*/ 2147483647 w 1040"/>
                  <a:gd name="T55" fmla="*/ 2147483647 h 462"/>
                  <a:gd name="T56" fmla="*/ 2147483647 w 1040"/>
                  <a:gd name="T57" fmla="*/ 2147483647 h 462"/>
                  <a:gd name="T58" fmla="*/ 2147483647 w 1040"/>
                  <a:gd name="T59" fmla="*/ 2147483647 h 462"/>
                  <a:gd name="T60" fmla="*/ 2147483647 w 1040"/>
                  <a:gd name="T61" fmla="*/ 2147483647 h 462"/>
                  <a:gd name="T62" fmla="*/ 2147483647 w 1040"/>
                  <a:gd name="T63" fmla="*/ 2147483647 h 462"/>
                  <a:gd name="T64" fmla="*/ 2147483647 w 1040"/>
                  <a:gd name="T65" fmla="*/ 2147483647 h 462"/>
                  <a:gd name="T66" fmla="*/ 2147483647 w 1040"/>
                  <a:gd name="T67" fmla="*/ 2147483647 h 462"/>
                  <a:gd name="T68" fmla="*/ 2147483647 w 1040"/>
                  <a:gd name="T69" fmla="*/ 2147483647 h 462"/>
                  <a:gd name="T70" fmla="*/ 2147483647 w 1040"/>
                  <a:gd name="T71" fmla="*/ 2147483647 h 462"/>
                  <a:gd name="T72" fmla="*/ 2147483647 w 1040"/>
                  <a:gd name="T73" fmla="*/ 2147483647 h 462"/>
                  <a:gd name="T74" fmla="*/ 2147483647 w 1040"/>
                  <a:gd name="T75" fmla="*/ 2147483647 h 462"/>
                  <a:gd name="T76" fmla="*/ 2147483647 w 1040"/>
                  <a:gd name="T77" fmla="*/ 2147483647 h 462"/>
                  <a:gd name="T78" fmla="*/ 2147483647 w 1040"/>
                  <a:gd name="T79" fmla="*/ 2147483647 h 462"/>
                  <a:gd name="T80" fmla="*/ 2147483647 w 1040"/>
                  <a:gd name="T81" fmla="*/ 2147483647 h 462"/>
                  <a:gd name="T82" fmla="*/ 2147483647 w 1040"/>
                  <a:gd name="T83" fmla="*/ 2147483647 h 462"/>
                  <a:gd name="T84" fmla="*/ 2147483647 w 1040"/>
                  <a:gd name="T85" fmla="*/ 2147483647 h 462"/>
                  <a:gd name="T86" fmla="*/ 2147483647 w 1040"/>
                  <a:gd name="T87" fmla="*/ 2147483647 h 462"/>
                  <a:gd name="T88" fmla="*/ 2147483647 w 1040"/>
                  <a:gd name="T89" fmla="*/ 2147483647 h 462"/>
                  <a:gd name="T90" fmla="*/ 2147483647 w 1040"/>
                  <a:gd name="T91" fmla="*/ 2147483647 h 462"/>
                  <a:gd name="T92" fmla="*/ 2147483647 w 1040"/>
                  <a:gd name="T93" fmla="*/ 2147483647 h 462"/>
                  <a:gd name="T94" fmla="*/ 2147483647 w 1040"/>
                  <a:gd name="T95" fmla="*/ 2147483647 h 462"/>
                  <a:gd name="T96" fmla="*/ 2147483647 w 1040"/>
                  <a:gd name="T97" fmla="*/ 2147483647 h 462"/>
                  <a:gd name="T98" fmla="*/ 2147483647 w 1040"/>
                  <a:gd name="T99" fmla="*/ 2147483647 h 4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462"/>
                  <a:gd name="T152" fmla="*/ 1040 w 1040"/>
                  <a:gd name="T153" fmla="*/ 462 h 4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462">
                    <a:moveTo>
                      <a:pt x="815" y="397"/>
                    </a:moveTo>
                    <a:lnTo>
                      <a:pt x="786" y="419"/>
                    </a:lnTo>
                    <a:lnTo>
                      <a:pt x="772" y="433"/>
                    </a:lnTo>
                    <a:lnTo>
                      <a:pt x="765" y="433"/>
                    </a:lnTo>
                    <a:lnTo>
                      <a:pt x="736" y="455"/>
                    </a:lnTo>
                    <a:lnTo>
                      <a:pt x="729" y="462"/>
                    </a:lnTo>
                    <a:lnTo>
                      <a:pt x="700" y="462"/>
                    </a:lnTo>
                    <a:lnTo>
                      <a:pt x="678" y="455"/>
                    </a:lnTo>
                    <a:lnTo>
                      <a:pt x="678" y="447"/>
                    </a:lnTo>
                    <a:lnTo>
                      <a:pt x="642" y="419"/>
                    </a:lnTo>
                    <a:lnTo>
                      <a:pt x="614" y="397"/>
                    </a:lnTo>
                    <a:lnTo>
                      <a:pt x="578" y="375"/>
                    </a:lnTo>
                    <a:lnTo>
                      <a:pt x="563" y="368"/>
                    </a:lnTo>
                    <a:lnTo>
                      <a:pt x="527" y="361"/>
                    </a:lnTo>
                    <a:lnTo>
                      <a:pt x="484" y="361"/>
                    </a:lnTo>
                    <a:lnTo>
                      <a:pt x="462" y="368"/>
                    </a:lnTo>
                    <a:lnTo>
                      <a:pt x="448" y="368"/>
                    </a:lnTo>
                    <a:lnTo>
                      <a:pt x="434" y="361"/>
                    </a:lnTo>
                    <a:lnTo>
                      <a:pt x="412" y="354"/>
                    </a:lnTo>
                    <a:lnTo>
                      <a:pt x="405" y="354"/>
                    </a:lnTo>
                    <a:lnTo>
                      <a:pt x="367" y="361"/>
                    </a:lnTo>
                    <a:lnTo>
                      <a:pt x="353" y="361"/>
                    </a:lnTo>
                    <a:lnTo>
                      <a:pt x="353" y="354"/>
                    </a:lnTo>
                    <a:lnTo>
                      <a:pt x="310" y="347"/>
                    </a:lnTo>
                    <a:lnTo>
                      <a:pt x="303" y="339"/>
                    </a:lnTo>
                    <a:lnTo>
                      <a:pt x="288" y="332"/>
                    </a:lnTo>
                    <a:lnTo>
                      <a:pt x="281" y="332"/>
                    </a:lnTo>
                    <a:lnTo>
                      <a:pt x="281" y="339"/>
                    </a:lnTo>
                    <a:lnTo>
                      <a:pt x="267" y="332"/>
                    </a:lnTo>
                    <a:lnTo>
                      <a:pt x="245" y="332"/>
                    </a:lnTo>
                    <a:lnTo>
                      <a:pt x="238" y="332"/>
                    </a:lnTo>
                    <a:lnTo>
                      <a:pt x="231" y="339"/>
                    </a:lnTo>
                    <a:lnTo>
                      <a:pt x="216" y="347"/>
                    </a:lnTo>
                    <a:lnTo>
                      <a:pt x="216" y="354"/>
                    </a:lnTo>
                    <a:lnTo>
                      <a:pt x="216" y="368"/>
                    </a:lnTo>
                    <a:lnTo>
                      <a:pt x="202" y="361"/>
                    </a:lnTo>
                    <a:lnTo>
                      <a:pt x="180" y="361"/>
                    </a:lnTo>
                    <a:lnTo>
                      <a:pt x="144" y="375"/>
                    </a:lnTo>
                    <a:lnTo>
                      <a:pt x="130" y="383"/>
                    </a:lnTo>
                    <a:lnTo>
                      <a:pt x="123" y="375"/>
                    </a:lnTo>
                    <a:lnTo>
                      <a:pt x="101" y="383"/>
                    </a:lnTo>
                    <a:lnTo>
                      <a:pt x="87" y="397"/>
                    </a:lnTo>
                    <a:lnTo>
                      <a:pt x="72" y="397"/>
                    </a:lnTo>
                    <a:lnTo>
                      <a:pt x="58" y="411"/>
                    </a:lnTo>
                    <a:lnTo>
                      <a:pt x="43" y="419"/>
                    </a:lnTo>
                    <a:lnTo>
                      <a:pt x="51" y="426"/>
                    </a:lnTo>
                    <a:lnTo>
                      <a:pt x="43" y="426"/>
                    </a:lnTo>
                    <a:lnTo>
                      <a:pt x="36" y="426"/>
                    </a:lnTo>
                    <a:lnTo>
                      <a:pt x="36" y="433"/>
                    </a:lnTo>
                    <a:lnTo>
                      <a:pt x="22" y="411"/>
                    </a:lnTo>
                    <a:lnTo>
                      <a:pt x="15" y="411"/>
                    </a:lnTo>
                    <a:lnTo>
                      <a:pt x="0" y="411"/>
                    </a:lnTo>
                    <a:lnTo>
                      <a:pt x="0" y="404"/>
                    </a:lnTo>
                    <a:lnTo>
                      <a:pt x="7" y="404"/>
                    </a:lnTo>
                    <a:lnTo>
                      <a:pt x="15" y="390"/>
                    </a:lnTo>
                    <a:lnTo>
                      <a:pt x="51" y="325"/>
                    </a:lnTo>
                    <a:lnTo>
                      <a:pt x="58" y="303"/>
                    </a:lnTo>
                    <a:lnTo>
                      <a:pt x="58" y="296"/>
                    </a:lnTo>
                    <a:lnTo>
                      <a:pt x="58" y="275"/>
                    </a:lnTo>
                    <a:lnTo>
                      <a:pt x="51" y="275"/>
                    </a:lnTo>
                    <a:lnTo>
                      <a:pt x="51" y="268"/>
                    </a:lnTo>
                    <a:lnTo>
                      <a:pt x="65" y="268"/>
                    </a:lnTo>
                    <a:lnTo>
                      <a:pt x="79" y="246"/>
                    </a:lnTo>
                    <a:lnTo>
                      <a:pt x="87" y="210"/>
                    </a:lnTo>
                    <a:lnTo>
                      <a:pt x="87" y="188"/>
                    </a:lnTo>
                    <a:lnTo>
                      <a:pt x="79" y="188"/>
                    </a:lnTo>
                    <a:lnTo>
                      <a:pt x="79" y="181"/>
                    </a:lnTo>
                    <a:lnTo>
                      <a:pt x="79" y="173"/>
                    </a:lnTo>
                    <a:lnTo>
                      <a:pt x="94" y="165"/>
                    </a:lnTo>
                    <a:lnTo>
                      <a:pt x="101" y="151"/>
                    </a:lnTo>
                    <a:lnTo>
                      <a:pt x="101" y="144"/>
                    </a:lnTo>
                    <a:lnTo>
                      <a:pt x="123" y="93"/>
                    </a:lnTo>
                    <a:lnTo>
                      <a:pt x="130" y="79"/>
                    </a:lnTo>
                    <a:lnTo>
                      <a:pt x="130" y="72"/>
                    </a:lnTo>
                    <a:lnTo>
                      <a:pt x="137" y="79"/>
                    </a:lnTo>
                    <a:lnTo>
                      <a:pt x="159" y="79"/>
                    </a:lnTo>
                    <a:lnTo>
                      <a:pt x="166" y="86"/>
                    </a:lnTo>
                    <a:lnTo>
                      <a:pt x="159" y="93"/>
                    </a:lnTo>
                    <a:lnTo>
                      <a:pt x="166" y="93"/>
                    </a:lnTo>
                    <a:lnTo>
                      <a:pt x="166" y="108"/>
                    </a:lnTo>
                    <a:lnTo>
                      <a:pt x="173" y="108"/>
                    </a:lnTo>
                    <a:lnTo>
                      <a:pt x="180" y="108"/>
                    </a:lnTo>
                    <a:lnTo>
                      <a:pt x="202" y="108"/>
                    </a:lnTo>
                    <a:lnTo>
                      <a:pt x="216" y="108"/>
                    </a:lnTo>
                    <a:lnTo>
                      <a:pt x="223" y="108"/>
                    </a:lnTo>
                    <a:lnTo>
                      <a:pt x="231" y="122"/>
                    </a:lnTo>
                    <a:lnTo>
                      <a:pt x="245" y="101"/>
                    </a:lnTo>
                    <a:lnTo>
                      <a:pt x="274" y="101"/>
                    </a:lnTo>
                    <a:lnTo>
                      <a:pt x="288" y="108"/>
                    </a:lnTo>
                    <a:lnTo>
                      <a:pt x="295" y="115"/>
                    </a:lnTo>
                    <a:lnTo>
                      <a:pt x="310" y="122"/>
                    </a:lnTo>
                    <a:lnTo>
                      <a:pt x="324" y="115"/>
                    </a:lnTo>
                    <a:lnTo>
                      <a:pt x="331" y="122"/>
                    </a:lnTo>
                    <a:lnTo>
                      <a:pt x="353" y="129"/>
                    </a:lnTo>
                    <a:lnTo>
                      <a:pt x="360" y="115"/>
                    </a:lnTo>
                    <a:lnTo>
                      <a:pt x="367" y="115"/>
                    </a:lnTo>
                    <a:lnTo>
                      <a:pt x="375" y="115"/>
                    </a:lnTo>
                    <a:lnTo>
                      <a:pt x="367" y="93"/>
                    </a:lnTo>
                    <a:lnTo>
                      <a:pt x="375" y="93"/>
                    </a:lnTo>
                    <a:lnTo>
                      <a:pt x="375" y="86"/>
                    </a:lnTo>
                    <a:lnTo>
                      <a:pt x="389" y="86"/>
                    </a:lnTo>
                    <a:lnTo>
                      <a:pt x="398" y="86"/>
                    </a:lnTo>
                    <a:lnTo>
                      <a:pt x="426" y="86"/>
                    </a:lnTo>
                    <a:lnTo>
                      <a:pt x="455" y="79"/>
                    </a:lnTo>
                    <a:lnTo>
                      <a:pt x="462" y="79"/>
                    </a:lnTo>
                    <a:lnTo>
                      <a:pt x="462" y="93"/>
                    </a:lnTo>
                    <a:lnTo>
                      <a:pt x="470" y="101"/>
                    </a:lnTo>
                    <a:lnTo>
                      <a:pt x="477" y="101"/>
                    </a:lnTo>
                    <a:lnTo>
                      <a:pt x="470" y="108"/>
                    </a:lnTo>
                    <a:lnTo>
                      <a:pt x="470" y="115"/>
                    </a:lnTo>
                    <a:lnTo>
                      <a:pt x="484" y="122"/>
                    </a:lnTo>
                    <a:lnTo>
                      <a:pt x="506" y="137"/>
                    </a:lnTo>
                    <a:lnTo>
                      <a:pt x="513" y="144"/>
                    </a:lnTo>
                    <a:lnTo>
                      <a:pt x="520" y="144"/>
                    </a:lnTo>
                    <a:lnTo>
                      <a:pt x="527" y="151"/>
                    </a:lnTo>
                    <a:lnTo>
                      <a:pt x="578" y="165"/>
                    </a:lnTo>
                    <a:lnTo>
                      <a:pt x="592" y="165"/>
                    </a:lnTo>
                    <a:lnTo>
                      <a:pt x="606" y="173"/>
                    </a:lnTo>
                    <a:lnTo>
                      <a:pt x="614" y="165"/>
                    </a:lnTo>
                    <a:lnTo>
                      <a:pt x="614" y="158"/>
                    </a:lnTo>
                    <a:lnTo>
                      <a:pt x="621" y="158"/>
                    </a:lnTo>
                    <a:lnTo>
                      <a:pt x="635" y="137"/>
                    </a:lnTo>
                    <a:lnTo>
                      <a:pt x="650" y="137"/>
                    </a:lnTo>
                    <a:lnTo>
                      <a:pt x="650" y="129"/>
                    </a:lnTo>
                    <a:lnTo>
                      <a:pt x="642" y="122"/>
                    </a:lnTo>
                    <a:lnTo>
                      <a:pt x="642" y="115"/>
                    </a:lnTo>
                    <a:lnTo>
                      <a:pt x="650" y="108"/>
                    </a:lnTo>
                    <a:lnTo>
                      <a:pt x="657" y="108"/>
                    </a:lnTo>
                    <a:lnTo>
                      <a:pt x="657" y="101"/>
                    </a:lnTo>
                    <a:lnTo>
                      <a:pt x="664" y="101"/>
                    </a:lnTo>
                    <a:lnTo>
                      <a:pt x="686" y="93"/>
                    </a:lnTo>
                    <a:lnTo>
                      <a:pt x="686" y="101"/>
                    </a:lnTo>
                    <a:lnTo>
                      <a:pt x="693" y="93"/>
                    </a:lnTo>
                    <a:lnTo>
                      <a:pt x="707" y="101"/>
                    </a:lnTo>
                    <a:lnTo>
                      <a:pt x="707" y="93"/>
                    </a:lnTo>
                    <a:lnTo>
                      <a:pt x="714" y="93"/>
                    </a:lnTo>
                    <a:lnTo>
                      <a:pt x="714" y="86"/>
                    </a:lnTo>
                    <a:lnTo>
                      <a:pt x="714" y="79"/>
                    </a:lnTo>
                    <a:lnTo>
                      <a:pt x="722" y="79"/>
                    </a:lnTo>
                    <a:lnTo>
                      <a:pt x="736" y="72"/>
                    </a:lnTo>
                    <a:lnTo>
                      <a:pt x="743" y="65"/>
                    </a:lnTo>
                    <a:lnTo>
                      <a:pt x="758" y="65"/>
                    </a:lnTo>
                    <a:lnTo>
                      <a:pt x="758" y="57"/>
                    </a:lnTo>
                    <a:lnTo>
                      <a:pt x="765" y="57"/>
                    </a:lnTo>
                    <a:lnTo>
                      <a:pt x="758" y="65"/>
                    </a:lnTo>
                    <a:lnTo>
                      <a:pt x="765" y="57"/>
                    </a:lnTo>
                    <a:lnTo>
                      <a:pt x="779" y="50"/>
                    </a:lnTo>
                    <a:lnTo>
                      <a:pt x="786" y="50"/>
                    </a:lnTo>
                    <a:lnTo>
                      <a:pt x="801" y="43"/>
                    </a:lnTo>
                    <a:lnTo>
                      <a:pt x="801" y="36"/>
                    </a:lnTo>
                    <a:lnTo>
                      <a:pt x="808" y="36"/>
                    </a:lnTo>
                    <a:lnTo>
                      <a:pt x="815" y="36"/>
                    </a:lnTo>
                    <a:lnTo>
                      <a:pt x="808" y="29"/>
                    </a:lnTo>
                    <a:lnTo>
                      <a:pt x="815" y="29"/>
                    </a:lnTo>
                    <a:lnTo>
                      <a:pt x="837" y="21"/>
                    </a:lnTo>
                    <a:lnTo>
                      <a:pt x="866" y="21"/>
                    </a:lnTo>
                    <a:lnTo>
                      <a:pt x="873" y="21"/>
                    </a:lnTo>
                    <a:lnTo>
                      <a:pt x="873" y="29"/>
                    </a:lnTo>
                    <a:lnTo>
                      <a:pt x="880" y="21"/>
                    </a:lnTo>
                    <a:lnTo>
                      <a:pt x="887" y="29"/>
                    </a:lnTo>
                    <a:lnTo>
                      <a:pt x="894" y="29"/>
                    </a:lnTo>
                    <a:lnTo>
                      <a:pt x="902" y="21"/>
                    </a:lnTo>
                    <a:lnTo>
                      <a:pt x="909" y="14"/>
                    </a:lnTo>
                    <a:lnTo>
                      <a:pt x="916" y="7"/>
                    </a:lnTo>
                    <a:lnTo>
                      <a:pt x="916" y="0"/>
                    </a:lnTo>
                    <a:lnTo>
                      <a:pt x="923" y="0"/>
                    </a:lnTo>
                    <a:lnTo>
                      <a:pt x="930" y="7"/>
                    </a:lnTo>
                    <a:lnTo>
                      <a:pt x="938" y="7"/>
                    </a:lnTo>
                    <a:lnTo>
                      <a:pt x="953" y="0"/>
                    </a:lnTo>
                    <a:lnTo>
                      <a:pt x="968" y="7"/>
                    </a:lnTo>
                    <a:lnTo>
                      <a:pt x="975" y="21"/>
                    </a:lnTo>
                    <a:lnTo>
                      <a:pt x="989" y="36"/>
                    </a:lnTo>
                    <a:lnTo>
                      <a:pt x="989" y="50"/>
                    </a:lnTo>
                    <a:lnTo>
                      <a:pt x="997" y="65"/>
                    </a:lnTo>
                    <a:lnTo>
                      <a:pt x="997" y="79"/>
                    </a:lnTo>
                    <a:lnTo>
                      <a:pt x="997" y="93"/>
                    </a:lnTo>
                    <a:lnTo>
                      <a:pt x="989" y="93"/>
                    </a:lnTo>
                    <a:lnTo>
                      <a:pt x="1004" y="108"/>
                    </a:lnTo>
                    <a:lnTo>
                      <a:pt x="1011" y="129"/>
                    </a:lnTo>
                    <a:lnTo>
                      <a:pt x="1004" y="151"/>
                    </a:lnTo>
                    <a:lnTo>
                      <a:pt x="1004" y="165"/>
                    </a:lnTo>
                    <a:lnTo>
                      <a:pt x="1004" y="181"/>
                    </a:lnTo>
                    <a:lnTo>
                      <a:pt x="1018" y="210"/>
                    </a:lnTo>
                    <a:lnTo>
                      <a:pt x="1011" y="224"/>
                    </a:lnTo>
                    <a:lnTo>
                      <a:pt x="1018" y="246"/>
                    </a:lnTo>
                    <a:lnTo>
                      <a:pt x="1025" y="260"/>
                    </a:lnTo>
                    <a:lnTo>
                      <a:pt x="1025" y="275"/>
                    </a:lnTo>
                    <a:lnTo>
                      <a:pt x="1040" y="296"/>
                    </a:lnTo>
                    <a:lnTo>
                      <a:pt x="1033" y="289"/>
                    </a:lnTo>
                    <a:lnTo>
                      <a:pt x="1011" y="289"/>
                    </a:lnTo>
                    <a:lnTo>
                      <a:pt x="989" y="289"/>
                    </a:lnTo>
                    <a:lnTo>
                      <a:pt x="968" y="296"/>
                    </a:lnTo>
                    <a:lnTo>
                      <a:pt x="961" y="296"/>
                    </a:lnTo>
                    <a:lnTo>
                      <a:pt x="923" y="318"/>
                    </a:lnTo>
                    <a:lnTo>
                      <a:pt x="916" y="325"/>
                    </a:lnTo>
                    <a:lnTo>
                      <a:pt x="902" y="325"/>
                    </a:lnTo>
                    <a:lnTo>
                      <a:pt x="894" y="332"/>
                    </a:lnTo>
                    <a:lnTo>
                      <a:pt x="894" y="339"/>
                    </a:lnTo>
                    <a:lnTo>
                      <a:pt x="873" y="354"/>
                    </a:lnTo>
                    <a:lnTo>
                      <a:pt x="815" y="397"/>
                    </a:lnTo>
                    <a:close/>
                  </a:path>
                </a:pathLst>
              </a:custGeom>
              <a:solidFill>
                <a:srgbClr val="C0D9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0" name="Grupo 8">
              <a:extLst>
                <a:ext uri="{FF2B5EF4-FFF2-40B4-BE49-F238E27FC236}">
                  <a16:creationId xmlns:a16="http://schemas.microsoft.com/office/drawing/2014/main" id="{5C783E34-6C9C-4833-BEC0-2613FBA5317A}"/>
                </a:ext>
              </a:extLst>
            </p:cNvPr>
            <p:cNvGrpSpPr/>
            <p:nvPr/>
          </p:nvGrpSpPr>
          <p:grpSpPr>
            <a:xfrm>
              <a:off x="3192198" y="302702"/>
              <a:ext cx="3299024" cy="6487350"/>
              <a:chOff x="3275856" y="186705"/>
              <a:chExt cx="3299024" cy="6510039"/>
            </a:xfrm>
          </p:grpSpPr>
          <p:grpSp>
            <p:nvGrpSpPr>
              <p:cNvPr id="21" name="Grupo 104">
                <a:extLst>
                  <a:ext uri="{FF2B5EF4-FFF2-40B4-BE49-F238E27FC236}">
                    <a16:creationId xmlns:a16="http://schemas.microsoft.com/office/drawing/2014/main" id="{B343F69E-4BAF-4BE6-9AF3-D1BC789E64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2967" y="186705"/>
                <a:ext cx="2601913" cy="1798637"/>
                <a:chOff x="5845175" y="87313"/>
                <a:chExt cx="2601912" cy="1798638"/>
              </a:xfrm>
            </p:grpSpPr>
            <p:sp>
              <p:nvSpPr>
                <p:cNvPr id="90" name="Freeform 59">
                  <a:extLst>
                    <a:ext uri="{FF2B5EF4-FFF2-40B4-BE49-F238E27FC236}">
                      <a16:creationId xmlns:a16="http://schemas.microsoft.com/office/drawing/2014/main" id="{BD2EB391-6E5D-4905-BC43-C604753F1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5175" y="87313"/>
                  <a:ext cx="768350" cy="700088"/>
                </a:xfrm>
                <a:custGeom>
                  <a:avLst/>
                  <a:gdLst>
                    <a:gd name="T0" fmla="*/ 2147483647 w 484"/>
                    <a:gd name="T1" fmla="*/ 2147483647 h 441"/>
                    <a:gd name="T2" fmla="*/ 2147483647 w 484"/>
                    <a:gd name="T3" fmla="*/ 2147483647 h 441"/>
                    <a:gd name="T4" fmla="*/ 2147483647 w 484"/>
                    <a:gd name="T5" fmla="*/ 2147483647 h 441"/>
                    <a:gd name="T6" fmla="*/ 2147483647 w 484"/>
                    <a:gd name="T7" fmla="*/ 0 h 441"/>
                    <a:gd name="T8" fmla="*/ 2147483647 w 484"/>
                    <a:gd name="T9" fmla="*/ 2147483647 h 441"/>
                    <a:gd name="T10" fmla="*/ 2147483647 w 484"/>
                    <a:gd name="T11" fmla="*/ 2147483647 h 441"/>
                    <a:gd name="T12" fmla="*/ 2147483647 w 484"/>
                    <a:gd name="T13" fmla="*/ 2147483647 h 441"/>
                    <a:gd name="T14" fmla="*/ 2147483647 w 484"/>
                    <a:gd name="T15" fmla="*/ 2147483647 h 441"/>
                    <a:gd name="T16" fmla="*/ 2147483647 w 484"/>
                    <a:gd name="T17" fmla="*/ 2147483647 h 441"/>
                    <a:gd name="T18" fmla="*/ 2147483647 w 484"/>
                    <a:gd name="T19" fmla="*/ 2147483647 h 441"/>
                    <a:gd name="T20" fmla="*/ 2147483647 w 484"/>
                    <a:gd name="T21" fmla="*/ 2147483647 h 441"/>
                    <a:gd name="T22" fmla="*/ 2147483647 w 484"/>
                    <a:gd name="T23" fmla="*/ 2147483647 h 441"/>
                    <a:gd name="T24" fmla="*/ 2147483647 w 484"/>
                    <a:gd name="T25" fmla="*/ 2147483647 h 441"/>
                    <a:gd name="T26" fmla="*/ 2147483647 w 484"/>
                    <a:gd name="T27" fmla="*/ 2147483647 h 441"/>
                    <a:gd name="T28" fmla="*/ 2147483647 w 484"/>
                    <a:gd name="T29" fmla="*/ 2147483647 h 441"/>
                    <a:gd name="T30" fmla="*/ 2147483647 w 484"/>
                    <a:gd name="T31" fmla="*/ 2147483647 h 441"/>
                    <a:gd name="T32" fmla="*/ 2147483647 w 484"/>
                    <a:gd name="T33" fmla="*/ 2147483647 h 441"/>
                    <a:gd name="T34" fmla="*/ 2147483647 w 484"/>
                    <a:gd name="T35" fmla="*/ 2147483647 h 441"/>
                    <a:gd name="T36" fmla="*/ 2147483647 w 484"/>
                    <a:gd name="T37" fmla="*/ 2147483647 h 441"/>
                    <a:gd name="T38" fmla="*/ 2147483647 w 484"/>
                    <a:gd name="T39" fmla="*/ 2147483647 h 441"/>
                    <a:gd name="T40" fmla="*/ 2147483647 w 484"/>
                    <a:gd name="T41" fmla="*/ 2147483647 h 441"/>
                    <a:gd name="T42" fmla="*/ 2147483647 w 484"/>
                    <a:gd name="T43" fmla="*/ 2147483647 h 441"/>
                    <a:gd name="T44" fmla="*/ 2147483647 w 484"/>
                    <a:gd name="T45" fmla="*/ 2147483647 h 441"/>
                    <a:gd name="T46" fmla="*/ 2147483647 w 484"/>
                    <a:gd name="T47" fmla="*/ 2147483647 h 441"/>
                    <a:gd name="T48" fmla="*/ 2147483647 w 484"/>
                    <a:gd name="T49" fmla="*/ 2147483647 h 441"/>
                    <a:gd name="T50" fmla="*/ 2147483647 w 484"/>
                    <a:gd name="T51" fmla="*/ 2147483647 h 441"/>
                    <a:gd name="T52" fmla="*/ 2147483647 w 484"/>
                    <a:gd name="T53" fmla="*/ 2147483647 h 441"/>
                    <a:gd name="T54" fmla="*/ 2147483647 w 484"/>
                    <a:gd name="T55" fmla="*/ 2147483647 h 441"/>
                    <a:gd name="T56" fmla="*/ 2147483647 w 484"/>
                    <a:gd name="T57" fmla="*/ 2147483647 h 441"/>
                    <a:gd name="T58" fmla="*/ 2147483647 w 484"/>
                    <a:gd name="T59" fmla="*/ 2147483647 h 441"/>
                    <a:gd name="T60" fmla="*/ 2147483647 w 484"/>
                    <a:gd name="T61" fmla="*/ 2147483647 h 441"/>
                    <a:gd name="T62" fmla="*/ 2147483647 w 484"/>
                    <a:gd name="T63" fmla="*/ 2147483647 h 441"/>
                    <a:gd name="T64" fmla="*/ 2147483647 w 484"/>
                    <a:gd name="T65" fmla="*/ 2147483647 h 441"/>
                    <a:gd name="T66" fmla="*/ 2147483647 w 484"/>
                    <a:gd name="T67" fmla="*/ 2147483647 h 441"/>
                    <a:gd name="T68" fmla="*/ 2147483647 w 484"/>
                    <a:gd name="T69" fmla="*/ 2147483647 h 441"/>
                    <a:gd name="T70" fmla="*/ 2147483647 w 484"/>
                    <a:gd name="T71" fmla="*/ 2147483647 h 441"/>
                    <a:gd name="T72" fmla="*/ 2147483647 w 484"/>
                    <a:gd name="T73" fmla="*/ 2147483647 h 441"/>
                    <a:gd name="T74" fmla="*/ 2147483647 w 484"/>
                    <a:gd name="T75" fmla="*/ 2147483647 h 441"/>
                    <a:gd name="T76" fmla="*/ 0 w 484"/>
                    <a:gd name="T77" fmla="*/ 2147483647 h 441"/>
                    <a:gd name="T78" fmla="*/ 2147483647 w 484"/>
                    <a:gd name="T79" fmla="*/ 2147483647 h 441"/>
                    <a:gd name="T80" fmla="*/ 2147483647 w 484"/>
                    <a:gd name="T81" fmla="*/ 2147483647 h 441"/>
                    <a:gd name="T82" fmla="*/ 2147483647 w 484"/>
                    <a:gd name="T83" fmla="*/ 2147483647 h 441"/>
                    <a:gd name="T84" fmla="*/ 2147483647 w 484"/>
                    <a:gd name="T85" fmla="*/ 2147483647 h 441"/>
                    <a:gd name="T86" fmla="*/ 2147483647 w 484"/>
                    <a:gd name="T87" fmla="*/ 2147483647 h 441"/>
                    <a:gd name="T88" fmla="*/ 2147483647 w 484"/>
                    <a:gd name="T89" fmla="*/ 2147483647 h 441"/>
                    <a:gd name="T90" fmla="*/ 2147483647 w 484"/>
                    <a:gd name="T91" fmla="*/ 2147483647 h 441"/>
                    <a:gd name="T92" fmla="*/ 2147483647 w 484"/>
                    <a:gd name="T93" fmla="*/ 2147483647 h 441"/>
                    <a:gd name="T94" fmla="*/ 2147483647 w 484"/>
                    <a:gd name="T95" fmla="*/ 2147483647 h 441"/>
                    <a:gd name="T96" fmla="*/ 2147483647 w 484"/>
                    <a:gd name="T97" fmla="*/ 2147483647 h 441"/>
                    <a:gd name="T98" fmla="*/ 2147483647 w 484"/>
                    <a:gd name="T99" fmla="*/ 2147483647 h 441"/>
                    <a:gd name="T100" fmla="*/ 2147483647 w 484"/>
                    <a:gd name="T101" fmla="*/ 2147483647 h 441"/>
                    <a:gd name="T102" fmla="*/ 2147483647 w 484"/>
                    <a:gd name="T103" fmla="*/ 2147483647 h 441"/>
                    <a:gd name="T104" fmla="*/ 2147483647 w 484"/>
                    <a:gd name="T105" fmla="*/ 2147483647 h 441"/>
                    <a:gd name="T106" fmla="*/ 2147483647 w 484"/>
                    <a:gd name="T107" fmla="*/ 2147483647 h 441"/>
                    <a:gd name="T108" fmla="*/ 2147483647 w 484"/>
                    <a:gd name="T109" fmla="*/ 2147483647 h 441"/>
                    <a:gd name="T110" fmla="*/ 2147483647 w 484"/>
                    <a:gd name="T111" fmla="*/ 2147483647 h 441"/>
                    <a:gd name="T112" fmla="*/ 2147483647 w 484"/>
                    <a:gd name="T113" fmla="*/ 2147483647 h 4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4"/>
                    <a:gd name="T172" fmla="*/ 0 h 441"/>
                    <a:gd name="T173" fmla="*/ 484 w 484"/>
                    <a:gd name="T174" fmla="*/ 441 h 4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4" h="441">
                      <a:moveTo>
                        <a:pt x="326" y="51"/>
                      </a:moveTo>
                      <a:lnTo>
                        <a:pt x="333" y="51"/>
                      </a:lnTo>
                      <a:lnTo>
                        <a:pt x="340" y="36"/>
                      </a:lnTo>
                      <a:lnTo>
                        <a:pt x="369" y="22"/>
                      </a:lnTo>
                      <a:lnTo>
                        <a:pt x="376" y="22"/>
                      </a:lnTo>
                      <a:lnTo>
                        <a:pt x="383" y="7"/>
                      </a:lnTo>
                      <a:lnTo>
                        <a:pt x="398" y="7"/>
                      </a:lnTo>
                      <a:lnTo>
                        <a:pt x="412" y="0"/>
                      </a:lnTo>
                      <a:lnTo>
                        <a:pt x="419" y="7"/>
                      </a:lnTo>
                      <a:lnTo>
                        <a:pt x="419" y="22"/>
                      </a:lnTo>
                      <a:lnTo>
                        <a:pt x="419" y="36"/>
                      </a:lnTo>
                      <a:lnTo>
                        <a:pt x="419" y="58"/>
                      </a:lnTo>
                      <a:lnTo>
                        <a:pt x="426" y="65"/>
                      </a:lnTo>
                      <a:lnTo>
                        <a:pt x="441" y="51"/>
                      </a:lnTo>
                      <a:lnTo>
                        <a:pt x="462" y="51"/>
                      </a:lnTo>
                      <a:lnTo>
                        <a:pt x="470" y="58"/>
                      </a:lnTo>
                      <a:lnTo>
                        <a:pt x="477" y="65"/>
                      </a:lnTo>
                      <a:lnTo>
                        <a:pt x="484" y="79"/>
                      </a:lnTo>
                      <a:lnTo>
                        <a:pt x="484" y="94"/>
                      </a:lnTo>
                      <a:lnTo>
                        <a:pt x="477" y="108"/>
                      </a:lnTo>
                      <a:lnTo>
                        <a:pt x="448" y="123"/>
                      </a:lnTo>
                      <a:lnTo>
                        <a:pt x="434" y="130"/>
                      </a:lnTo>
                      <a:lnTo>
                        <a:pt x="426" y="159"/>
                      </a:lnTo>
                      <a:lnTo>
                        <a:pt x="412" y="166"/>
                      </a:lnTo>
                      <a:lnTo>
                        <a:pt x="405" y="187"/>
                      </a:lnTo>
                      <a:lnTo>
                        <a:pt x="405" y="194"/>
                      </a:lnTo>
                      <a:lnTo>
                        <a:pt x="412" y="216"/>
                      </a:lnTo>
                      <a:lnTo>
                        <a:pt x="412" y="223"/>
                      </a:lnTo>
                      <a:lnTo>
                        <a:pt x="426" y="216"/>
                      </a:lnTo>
                      <a:lnTo>
                        <a:pt x="434" y="230"/>
                      </a:lnTo>
                      <a:lnTo>
                        <a:pt x="434" y="268"/>
                      </a:lnTo>
                      <a:lnTo>
                        <a:pt x="426" y="268"/>
                      </a:lnTo>
                      <a:lnTo>
                        <a:pt x="426" y="282"/>
                      </a:lnTo>
                      <a:lnTo>
                        <a:pt x="412" y="275"/>
                      </a:lnTo>
                      <a:lnTo>
                        <a:pt x="405" y="275"/>
                      </a:lnTo>
                      <a:lnTo>
                        <a:pt x="390" y="297"/>
                      </a:lnTo>
                      <a:lnTo>
                        <a:pt x="362" y="304"/>
                      </a:lnTo>
                      <a:lnTo>
                        <a:pt x="340" y="318"/>
                      </a:lnTo>
                      <a:lnTo>
                        <a:pt x="326" y="311"/>
                      </a:lnTo>
                      <a:lnTo>
                        <a:pt x="311" y="318"/>
                      </a:lnTo>
                      <a:lnTo>
                        <a:pt x="304" y="311"/>
                      </a:lnTo>
                      <a:lnTo>
                        <a:pt x="297" y="318"/>
                      </a:lnTo>
                      <a:lnTo>
                        <a:pt x="267" y="318"/>
                      </a:lnTo>
                      <a:lnTo>
                        <a:pt x="259" y="325"/>
                      </a:lnTo>
                      <a:lnTo>
                        <a:pt x="245" y="340"/>
                      </a:lnTo>
                      <a:lnTo>
                        <a:pt x="238" y="340"/>
                      </a:lnTo>
                      <a:lnTo>
                        <a:pt x="231" y="340"/>
                      </a:lnTo>
                      <a:lnTo>
                        <a:pt x="231" y="333"/>
                      </a:lnTo>
                      <a:lnTo>
                        <a:pt x="223" y="333"/>
                      </a:lnTo>
                      <a:lnTo>
                        <a:pt x="216" y="347"/>
                      </a:lnTo>
                      <a:lnTo>
                        <a:pt x="209" y="383"/>
                      </a:lnTo>
                      <a:lnTo>
                        <a:pt x="202" y="383"/>
                      </a:lnTo>
                      <a:lnTo>
                        <a:pt x="195" y="390"/>
                      </a:lnTo>
                      <a:lnTo>
                        <a:pt x="202" y="405"/>
                      </a:lnTo>
                      <a:lnTo>
                        <a:pt x="195" y="426"/>
                      </a:lnTo>
                      <a:lnTo>
                        <a:pt x="187" y="426"/>
                      </a:lnTo>
                      <a:lnTo>
                        <a:pt x="173" y="412"/>
                      </a:lnTo>
                      <a:lnTo>
                        <a:pt x="159" y="419"/>
                      </a:lnTo>
                      <a:lnTo>
                        <a:pt x="137" y="405"/>
                      </a:lnTo>
                      <a:lnTo>
                        <a:pt x="137" y="419"/>
                      </a:lnTo>
                      <a:lnTo>
                        <a:pt x="130" y="419"/>
                      </a:lnTo>
                      <a:lnTo>
                        <a:pt x="123" y="412"/>
                      </a:lnTo>
                      <a:lnTo>
                        <a:pt x="108" y="412"/>
                      </a:lnTo>
                      <a:lnTo>
                        <a:pt x="101" y="412"/>
                      </a:lnTo>
                      <a:lnTo>
                        <a:pt x="101" y="419"/>
                      </a:lnTo>
                      <a:lnTo>
                        <a:pt x="87" y="419"/>
                      </a:lnTo>
                      <a:lnTo>
                        <a:pt x="87" y="426"/>
                      </a:lnTo>
                      <a:lnTo>
                        <a:pt x="79" y="433"/>
                      </a:lnTo>
                      <a:lnTo>
                        <a:pt x="72" y="426"/>
                      </a:lnTo>
                      <a:lnTo>
                        <a:pt x="65" y="433"/>
                      </a:lnTo>
                      <a:lnTo>
                        <a:pt x="43" y="441"/>
                      </a:lnTo>
                      <a:lnTo>
                        <a:pt x="36" y="419"/>
                      </a:lnTo>
                      <a:lnTo>
                        <a:pt x="29" y="405"/>
                      </a:lnTo>
                      <a:lnTo>
                        <a:pt x="29" y="390"/>
                      </a:lnTo>
                      <a:lnTo>
                        <a:pt x="29" y="376"/>
                      </a:lnTo>
                      <a:lnTo>
                        <a:pt x="22" y="369"/>
                      </a:lnTo>
                      <a:lnTo>
                        <a:pt x="22" y="383"/>
                      </a:lnTo>
                      <a:lnTo>
                        <a:pt x="0" y="318"/>
                      </a:lnTo>
                      <a:lnTo>
                        <a:pt x="7" y="289"/>
                      </a:lnTo>
                      <a:lnTo>
                        <a:pt x="7" y="275"/>
                      </a:lnTo>
                      <a:lnTo>
                        <a:pt x="0" y="253"/>
                      </a:lnTo>
                      <a:lnTo>
                        <a:pt x="7" y="230"/>
                      </a:lnTo>
                      <a:lnTo>
                        <a:pt x="15" y="223"/>
                      </a:lnTo>
                      <a:lnTo>
                        <a:pt x="22" y="223"/>
                      </a:lnTo>
                      <a:lnTo>
                        <a:pt x="29" y="216"/>
                      </a:lnTo>
                      <a:lnTo>
                        <a:pt x="29" y="223"/>
                      </a:lnTo>
                      <a:lnTo>
                        <a:pt x="36" y="223"/>
                      </a:lnTo>
                      <a:lnTo>
                        <a:pt x="43" y="223"/>
                      </a:lnTo>
                      <a:lnTo>
                        <a:pt x="36" y="216"/>
                      </a:lnTo>
                      <a:lnTo>
                        <a:pt x="36" y="202"/>
                      </a:lnTo>
                      <a:lnTo>
                        <a:pt x="58" y="187"/>
                      </a:lnTo>
                      <a:lnTo>
                        <a:pt x="72" y="180"/>
                      </a:lnTo>
                      <a:lnTo>
                        <a:pt x="79" y="166"/>
                      </a:lnTo>
                      <a:lnTo>
                        <a:pt x="87" y="151"/>
                      </a:lnTo>
                      <a:lnTo>
                        <a:pt x="94" y="144"/>
                      </a:lnTo>
                      <a:lnTo>
                        <a:pt x="101" y="137"/>
                      </a:lnTo>
                      <a:lnTo>
                        <a:pt x="115" y="130"/>
                      </a:lnTo>
                      <a:lnTo>
                        <a:pt x="137" y="123"/>
                      </a:lnTo>
                      <a:lnTo>
                        <a:pt x="137" y="94"/>
                      </a:lnTo>
                      <a:lnTo>
                        <a:pt x="151" y="87"/>
                      </a:lnTo>
                      <a:lnTo>
                        <a:pt x="180" y="72"/>
                      </a:lnTo>
                      <a:lnTo>
                        <a:pt x="195" y="72"/>
                      </a:lnTo>
                      <a:lnTo>
                        <a:pt x="209" y="72"/>
                      </a:lnTo>
                      <a:lnTo>
                        <a:pt x="216" y="65"/>
                      </a:lnTo>
                      <a:lnTo>
                        <a:pt x="223" y="51"/>
                      </a:lnTo>
                      <a:lnTo>
                        <a:pt x="231" y="58"/>
                      </a:lnTo>
                      <a:lnTo>
                        <a:pt x="238" y="51"/>
                      </a:lnTo>
                      <a:lnTo>
                        <a:pt x="267" y="51"/>
                      </a:lnTo>
                      <a:lnTo>
                        <a:pt x="274" y="58"/>
                      </a:lnTo>
                      <a:lnTo>
                        <a:pt x="281" y="65"/>
                      </a:lnTo>
                      <a:lnTo>
                        <a:pt x="290" y="58"/>
                      </a:lnTo>
                      <a:lnTo>
                        <a:pt x="304" y="58"/>
                      </a:lnTo>
                      <a:lnTo>
                        <a:pt x="311" y="51"/>
                      </a:lnTo>
                      <a:lnTo>
                        <a:pt x="326" y="51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EF88A968-766E-4FFB-ADE9-7E3CD6282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5175" y="87313"/>
                  <a:ext cx="768350" cy="700088"/>
                </a:xfrm>
                <a:custGeom>
                  <a:avLst/>
                  <a:gdLst>
                    <a:gd name="T0" fmla="*/ 2147483647 w 484"/>
                    <a:gd name="T1" fmla="*/ 2147483647 h 441"/>
                    <a:gd name="T2" fmla="*/ 2147483647 w 484"/>
                    <a:gd name="T3" fmla="*/ 2147483647 h 441"/>
                    <a:gd name="T4" fmla="*/ 2147483647 w 484"/>
                    <a:gd name="T5" fmla="*/ 2147483647 h 441"/>
                    <a:gd name="T6" fmla="*/ 2147483647 w 484"/>
                    <a:gd name="T7" fmla="*/ 0 h 441"/>
                    <a:gd name="T8" fmla="*/ 2147483647 w 484"/>
                    <a:gd name="T9" fmla="*/ 2147483647 h 441"/>
                    <a:gd name="T10" fmla="*/ 2147483647 w 484"/>
                    <a:gd name="T11" fmla="*/ 2147483647 h 441"/>
                    <a:gd name="T12" fmla="*/ 2147483647 w 484"/>
                    <a:gd name="T13" fmla="*/ 2147483647 h 441"/>
                    <a:gd name="T14" fmla="*/ 2147483647 w 484"/>
                    <a:gd name="T15" fmla="*/ 2147483647 h 441"/>
                    <a:gd name="T16" fmla="*/ 2147483647 w 484"/>
                    <a:gd name="T17" fmla="*/ 2147483647 h 441"/>
                    <a:gd name="T18" fmla="*/ 2147483647 w 484"/>
                    <a:gd name="T19" fmla="*/ 2147483647 h 441"/>
                    <a:gd name="T20" fmla="*/ 2147483647 w 484"/>
                    <a:gd name="T21" fmla="*/ 2147483647 h 441"/>
                    <a:gd name="T22" fmla="*/ 2147483647 w 484"/>
                    <a:gd name="T23" fmla="*/ 2147483647 h 441"/>
                    <a:gd name="T24" fmla="*/ 2147483647 w 484"/>
                    <a:gd name="T25" fmla="*/ 2147483647 h 441"/>
                    <a:gd name="T26" fmla="*/ 2147483647 w 484"/>
                    <a:gd name="T27" fmla="*/ 2147483647 h 441"/>
                    <a:gd name="T28" fmla="*/ 2147483647 w 484"/>
                    <a:gd name="T29" fmla="*/ 2147483647 h 441"/>
                    <a:gd name="T30" fmla="*/ 2147483647 w 484"/>
                    <a:gd name="T31" fmla="*/ 2147483647 h 441"/>
                    <a:gd name="T32" fmla="*/ 2147483647 w 484"/>
                    <a:gd name="T33" fmla="*/ 2147483647 h 441"/>
                    <a:gd name="T34" fmla="*/ 2147483647 w 484"/>
                    <a:gd name="T35" fmla="*/ 2147483647 h 441"/>
                    <a:gd name="T36" fmla="*/ 2147483647 w 484"/>
                    <a:gd name="T37" fmla="*/ 2147483647 h 441"/>
                    <a:gd name="T38" fmla="*/ 2147483647 w 484"/>
                    <a:gd name="T39" fmla="*/ 2147483647 h 441"/>
                    <a:gd name="T40" fmla="*/ 2147483647 w 484"/>
                    <a:gd name="T41" fmla="*/ 2147483647 h 441"/>
                    <a:gd name="T42" fmla="*/ 2147483647 w 484"/>
                    <a:gd name="T43" fmla="*/ 2147483647 h 441"/>
                    <a:gd name="T44" fmla="*/ 2147483647 w 484"/>
                    <a:gd name="T45" fmla="*/ 2147483647 h 441"/>
                    <a:gd name="T46" fmla="*/ 2147483647 w 484"/>
                    <a:gd name="T47" fmla="*/ 2147483647 h 441"/>
                    <a:gd name="T48" fmla="*/ 2147483647 w 484"/>
                    <a:gd name="T49" fmla="*/ 2147483647 h 441"/>
                    <a:gd name="T50" fmla="*/ 2147483647 w 484"/>
                    <a:gd name="T51" fmla="*/ 2147483647 h 441"/>
                    <a:gd name="T52" fmla="*/ 2147483647 w 484"/>
                    <a:gd name="T53" fmla="*/ 2147483647 h 441"/>
                    <a:gd name="T54" fmla="*/ 2147483647 w 484"/>
                    <a:gd name="T55" fmla="*/ 2147483647 h 441"/>
                    <a:gd name="T56" fmla="*/ 2147483647 w 484"/>
                    <a:gd name="T57" fmla="*/ 2147483647 h 441"/>
                    <a:gd name="T58" fmla="*/ 2147483647 w 484"/>
                    <a:gd name="T59" fmla="*/ 2147483647 h 441"/>
                    <a:gd name="T60" fmla="*/ 2147483647 w 484"/>
                    <a:gd name="T61" fmla="*/ 2147483647 h 441"/>
                    <a:gd name="T62" fmla="*/ 2147483647 w 484"/>
                    <a:gd name="T63" fmla="*/ 2147483647 h 441"/>
                    <a:gd name="T64" fmla="*/ 2147483647 w 484"/>
                    <a:gd name="T65" fmla="*/ 2147483647 h 441"/>
                    <a:gd name="T66" fmla="*/ 2147483647 w 484"/>
                    <a:gd name="T67" fmla="*/ 2147483647 h 441"/>
                    <a:gd name="T68" fmla="*/ 2147483647 w 484"/>
                    <a:gd name="T69" fmla="*/ 2147483647 h 441"/>
                    <a:gd name="T70" fmla="*/ 2147483647 w 484"/>
                    <a:gd name="T71" fmla="*/ 2147483647 h 441"/>
                    <a:gd name="T72" fmla="*/ 2147483647 w 484"/>
                    <a:gd name="T73" fmla="*/ 2147483647 h 441"/>
                    <a:gd name="T74" fmla="*/ 2147483647 w 484"/>
                    <a:gd name="T75" fmla="*/ 2147483647 h 441"/>
                    <a:gd name="T76" fmla="*/ 0 w 484"/>
                    <a:gd name="T77" fmla="*/ 2147483647 h 441"/>
                    <a:gd name="T78" fmla="*/ 2147483647 w 484"/>
                    <a:gd name="T79" fmla="*/ 2147483647 h 441"/>
                    <a:gd name="T80" fmla="*/ 2147483647 w 484"/>
                    <a:gd name="T81" fmla="*/ 2147483647 h 441"/>
                    <a:gd name="T82" fmla="*/ 2147483647 w 484"/>
                    <a:gd name="T83" fmla="*/ 2147483647 h 441"/>
                    <a:gd name="T84" fmla="*/ 2147483647 w 484"/>
                    <a:gd name="T85" fmla="*/ 2147483647 h 441"/>
                    <a:gd name="T86" fmla="*/ 2147483647 w 484"/>
                    <a:gd name="T87" fmla="*/ 2147483647 h 441"/>
                    <a:gd name="T88" fmla="*/ 2147483647 w 484"/>
                    <a:gd name="T89" fmla="*/ 2147483647 h 441"/>
                    <a:gd name="T90" fmla="*/ 2147483647 w 484"/>
                    <a:gd name="T91" fmla="*/ 2147483647 h 441"/>
                    <a:gd name="T92" fmla="*/ 2147483647 w 484"/>
                    <a:gd name="T93" fmla="*/ 2147483647 h 441"/>
                    <a:gd name="T94" fmla="*/ 2147483647 w 484"/>
                    <a:gd name="T95" fmla="*/ 2147483647 h 441"/>
                    <a:gd name="T96" fmla="*/ 2147483647 w 484"/>
                    <a:gd name="T97" fmla="*/ 2147483647 h 441"/>
                    <a:gd name="T98" fmla="*/ 2147483647 w 484"/>
                    <a:gd name="T99" fmla="*/ 2147483647 h 441"/>
                    <a:gd name="T100" fmla="*/ 2147483647 w 484"/>
                    <a:gd name="T101" fmla="*/ 2147483647 h 441"/>
                    <a:gd name="T102" fmla="*/ 2147483647 w 484"/>
                    <a:gd name="T103" fmla="*/ 2147483647 h 441"/>
                    <a:gd name="T104" fmla="*/ 2147483647 w 484"/>
                    <a:gd name="T105" fmla="*/ 2147483647 h 441"/>
                    <a:gd name="T106" fmla="*/ 2147483647 w 484"/>
                    <a:gd name="T107" fmla="*/ 2147483647 h 441"/>
                    <a:gd name="T108" fmla="*/ 2147483647 w 484"/>
                    <a:gd name="T109" fmla="*/ 2147483647 h 441"/>
                    <a:gd name="T110" fmla="*/ 2147483647 w 484"/>
                    <a:gd name="T111" fmla="*/ 2147483647 h 441"/>
                    <a:gd name="T112" fmla="*/ 2147483647 w 484"/>
                    <a:gd name="T113" fmla="*/ 2147483647 h 4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4"/>
                    <a:gd name="T172" fmla="*/ 0 h 441"/>
                    <a:gd name="T173" fmla="*/ 484 w 484"/>
                    <a:gd name="T174" fmla="*/ 441 h 4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4" h="441">
                      <a:moveTo>
                        <a:pt x="326" y="51"/>
                      </a:moveTo>
                      <a:lnTo>
                        <a:pt x="333" y="51"/>
                      </a:lnTo>
                      <a:lnTo>
                        <a:pt x="340" y="36"/>
                      </a:lnTo>
                      <a:lnTo>
                        <a:pt x="369" y="22"/>
                      </a:lnTo>
                      <a:lnTo>
                        <a:pt x="376" y="22"/>
                      </a:lnTo>
                      <a:lnTo>
                        <a:pt x="383" y="7"/>
                      </a:lnTo>
                      <a:lnTo>
                        <a:pt x="398" y="7"/>
                      </a:lnTo>
                      <a:lnTo>
                        <a:pt x="412" y="0"/>
                      </a:lnTo>
                      <a:lnTo>
                        <a:pt x="419" y="7"/>
                      </a:lnTo>
                      <a:lnTo>
                        <a:pt x="419" y="22"/>
                      </a:lnTo>
                      <a:lnTo>
                        <a:pt x="419" y="36"/>
                      </a:lnTo>
                      <a:lnTo>
                        <a:pt x="419" y="58"/>
                      </a:lnTo>
                      <a:lnTo>
                        <a:pt x="426" y="65"/>
                      </a:lnTo>
                      <a:lnTo>
                        <a:pt x="441" y="51"/>
                      </a:lnTo>
                      <a:lnTo>
                        <a:pt x="462" y="51"/>
                      </a:lnTo>
                      <a:lnTo>
                        <a:pt x="470" y="58"/>
                      </a:lnTo>
                      <a:lnTo>
                        <a:pt x="477" y="65"/>
                      </a:lnTo>
                      <a:lnTo>
                        <a:pt x="484" y="79"/>
                      </a:lnTo>
                      <a:lnTo>
                        <a:pt x="484" y="94"/>
                      </a:lnTo>
                      <a:lnTo>
                        <a:pt x="477" y="108"/>
                      </a:lnTo>
                      <a:lnTo>
                        <a:pt x="448" y="123"/>
                      </a:lnTo>
                      <a:lnTo>
                        <a:pt x="434" y="130"/>
                      </a:lnTo>
                      <a:lnTo>
                        <a:pt x="426" y="159"/>
                      </a:lnTo>
                      <a:lnTo>
                        <a:pt x="412" y="166"/>
                      </a:lnTo>
                      <a:lnTo>
                        <a:pt x="405" y="187"/>
                      </a:lnTo>
                      <a:lnTo>
                        <a:pt x="405" y="194"/>
                      </a:lnTo>
                      <a:lnTo>
                        <a:pt x="412" y="216"/>
                      </a:lnTo>
                      <a:lnTo>
                        <a:pt x="412" y="223"/>
                      </a:lnTo>
                      <a:lnTo>
                        <a:pt x="426" y="216"/>
                      </a:lnTo>
                      <a:lnTo>
                        <a:pt x="434" y="230"/>
                      </a:lnTo>
                      <a:lnTo>
                        <a:pt x="434" y="268"/>
                      </a:lnTo>
                      <a:lnTo>
                        <a:pt x="426" y="268"/>
                      </a:lnTo>
                      <a:lnTo>
                        <a:pt x="426" y="282"/>
                      </a:lnTo>
                      <a:lnTo>
                        <a:pt x="412" y="275"/>
                      </a:lnTo>
                      <a:lnTo>
                        <a:pt x="405" y="275"/>
                      </a:lnTo>
                      <a:lnTo>
                        <a:pt x="390" y="297"/>
                      </a:lnTo>
                      <a:lnTo>
                        <a:pt x="362" y="304"/>
                      </a:lnTo>
                      <a:lnTo>
                        <a:pt x="340" y="318"/>
                      </a:lnTo>
                      <a:lnTo>
                        <a:pt x="326" y="311"/>
                      </a:lnTo>
                      <a:lnTo>
                        <a:pt x="311" y="318"/>
                      </a:lnTo>
                      <a:lnTo>
                        <a:pt x="304" y="311"/>
                      </a:lnTo>
                      <a:lnTo>
                        <a:pt x="297" y="318"/>
                      </a:lnTo>
                      <a:lnTo>
                        <a:pt x="267" y="318"/>
                      </a:lnTo>
                      <a:lnTo>
                        <a:pt x="259" y="325"/>
                      </a:lnTo>
                      <a:lnTo>
                        <a:pt x="245" y="340"/>
                      </a:lnTo>
                      <a:lnTo>
                        <a:pt x="238" y="340"/>
                      </a:lnTo>
                      <a:lnTo>
                        <a:pt x="231" y="340"/>
                      </a:lnTo>
                      <a:lnTo>
                        <a:pt x="231" y="333"/>
                      </a:lnTo>
                      <a:lnTo>
                        <a:pt x="223" y="333"/>
                      </a:lnTo>
                      <a:lnTo>
                        <a:pt x="216" y="347"/>
                      </a:lnTo>
                      <a:lnTo>
                        <a:pt x="209" y="383"/>
                      </a:lnTo>
                      <a:lnTo>
                        <a:pt x="202" y="383"/>
                      </a:lnTo>
                      <a:lnTo>
                        <a:pt x="195" y="390"/>
                      </a:lnTo>
                      <a:lnTo>
                        <a:pt x="202" y="405"/>
                      </a:lnTo>
                      <a:lnTo>
                        <a:pt x="195" y="426"/>
                      </a:lnTo>
                      <a:lnTo>
                        <a:pt x="187" y="426"/>
                      </a:lnTo>
                      <a:lnTo>
                        <a:pt x="173" y="412"/>
                      </a:lnTo>
                      <a:lnTo>
                        <a:pt x="159" y="419"/>
                      </a:lnTo>
                      <a:lnTo>
                        <a:pt x="137" y="405"/>
                      </a:lnTo>
                      <a:lnTo>
                        <a:pt x="137" y="419"/>
                      </a:lnTo>
                      <a:lnTo>
                        <a:pt x="130" y="419"/>
                      </a:lnTo>
                      <a:lnTo>
                        <a:pt x="123" y="412"/>
                      </a:lnTo>
                      <a:lnTo>
                        <a:pt x="108" y="412"/>
                      </a:lnTo>
                      <a:lnTo>
                        <a:pt x="101" y="412"/>
                      </a:lnTo>
                      <a:lnTo>
                        <a:pt x="101" y="419"/>
                      </a:lnTo>
                      <a:lnTo>
                        <a:pt x="87" y="419"/>
                      </a:lnTo>
                      <a:lnTo>
                        <a:pt x="87" y="426"/>
                      </a:lnTo>
                      <a:lnTo>
                        <a:pt x="79" y="433"/>
                      </a:lnTo>
                      <a:lnTo>
                        <a:pt x="72" y="426"/>
                      </a:lnTo>
                      <a:lnTo>
                        <a:pt x="65" y="433"/>
                      </a:lnTo>
                      <a:lnTo>
                        <a:pt x="43" y="441"/>
                      </a:lnTo>
                      <a:lnTo>
                        <a:pt x="36" y="419"/>
                      </a:lnTo>
                      <a:lnTo>
                        <a:pt x="29" y="405"/>
                      </a:lnTo>
                      <a:lnTo>
                        <a:pt x="29" y="390"/>
                      </a:lnTo>
                      <a:lnTo>
                        <a:pt x="29" y="376"/>
                      </a:lnTo>
                      <a:lnTo>
                        <a:pt x="22" y="369"/>
                      </a:lnTo>
                      <a:lnTo>
                        <a:pt x="22" y="383"/>
                      </a:lnTo>
                      <a:lnTo>
                        <a:pt x="0" y="318"/>
                      </a:lnTo>
                      <a:lnTo>
                        <a:pt x="7" y="289"/>
                      </a:lnTo>
                      <a:lnTo>
                        <a:pt x="7" y="275"/>
                      </a:lnTo>
                      <a:lnTo>
                        <a:pt x="0" y="253"/>
                      </a:lnTo>
                      <a:lnTo>
                        <a:pt x="7" y="230"/>
                      </a:lnTo>
                      <a:lnTo>
                        <a:pt x="15" y="223"/>
                      </a:lnTo>
                      <a:lnTo>
                        <a:pt x="22" y="223"/>
                      </a:lnTo>
                      <a:lnTo>
                        <a:pt x="29" y="216"/>
                      </a:lnTo>
                      <a:lnTo>
                        <a:pt x="29" y="223"/>
                      </a:lnTo>
                      <a:lnTo>
                        <a:pt x="36" y="223"/>
                      </a:lnTo>
                      <a:lnTo>
                        <a:pt x="43" y="223"/>
                      </a:lnTo>
                      <a:lnTo>
                        <a:pt x="36" y="216"/>
                      </a:lnTo>
                      <a:lnTo>
                        <a:pt x="36" y="202"/>
                      </a:lnTo>
                      <a:lnTo>
                        <a:pt x="58" y="187"/>
                      </a:lnTo>
                      <a:lnTo>
                        <a:pt x="72" y="180"/>
                      </a:lnTo>
                      <a:lnTo>
                        <a:pt x="79" y="166"/>
                      </a:lnTo>
                      <a:lnTo>
                        <a:pt x="87" y="151"/>
                      </a:lnTo>
                      <a:lnTo>
                        <a:pt x="94" y="144"/>
                      </a:lnTo>
                      <a:lnTo>
                        <a:pt x="101" y="137"/>
                      </a:lnTo>
                      <a:lnTo>
                        <a:pt x="115" y="130"/>
                      </a:lnTo>
                      <a:lnTo>
                        <a:pt x="137" y="123"/>
                      </a:lnTo>
                      <a:lnTo>
                        <a:pt x="137" y="94"/>
                      </a:lnTo>
                      <a:lnTo>
                        <a:pt x="151" y="87"/>
                      </a:lnTo>
                      <a:lnTo>
                        <a:pt x="180" y="72"/>
                      </a:lnTo>
                      <a:lnTo>
                        <a:pt x="195" y="72"/>
                      </a:lnTo>
                      <a:lnTo>
                        <a:pt x="209" y="72"/>
                      </a:lnTo>
                      <a:lnTo>
                        <a:pt x="216" y="65"/>
                      </a:lnTo>
                      <a:lnTo>
                        <a:pt x="223" y="51"/>
                      </a:lnTo>
                      <a:lnTo>
                        <a:pt x="231" y="58"/>
                      </a:lnTo>
                      <a:lnTo>
                        <a:pt x="238" y="51"/>
                      </a:lnTo>
                      <a:lnTo>
                        <a:pt x="267" y="51"/>
                      </a:lnTo>
                      <a:lnTo>
                        <a:pt x="274" y="58"/>
                      </a:lnTo>
                      <a:lnTo>
                        <a:pt x="281" y="65"/>
                      </a:lnTo>
                      <a:lnTo>
                        <a:pt x="290" y="58"/>
                      </a:lnTo>
                      <a:lnTo>
                        <a:pt x="304" y="58"/>
                      </a:lnTo>
                      <a:lnTo>
                        <a:pt x="311" y="51"/>
                      </a:lnTo>
                      <a:lnTo>
                        <a:pt x="326" y="51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2" name="Freeform 61">
                  <a:extLst>
                    <a:ext uri="{FF2B5EF4-FFF2-40B4-BE49-F238E27FC236}">
                      <a16:creationId xmlns:a16="http://schemas.microsoft.com/office/drawing/2014/main" id="{7F9CC3AA-1EF3-451F-8EAE-7F164B4D5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3438" y="512763"/>
                  <a:ext cx="735012" cy="525463"/>
                </a:xfrm>
                <a:custGeom>
                  <a:avLst/>
                  <a:gdLst>
                    <a:gd name="T0" fmla="*/ 2147483647 w 463"/>
                    <a:gd name="T1" fmla="*/ 2147483647 h 331"/>
                    <a:gd name="T2" fmla="*/ 2147483647 w 463"/>
                    <a:gd name="T3" fmla="*/ 2147483647 h 331"/>
                    <a:gd name="T4" fmla="*/ 2147483647 w 463"/>
                    <a:gd name="T5" fmla="*/ 2147483647 h 331"/>
                    <a:gd name="T6" fmla="*/ 2147483647 w 463"/>
                    <a:gd name="T7" fmla="*/ 2147483647 h 331"/>
                    <a:gd name="T8" fmla="*/ 2147483647 w 463"/>
                    <a:gd name="T9" fmla="*/ 2147483647 h 331"/>
                    <a:gd name="T10" fmla="*/ 2147483647 w 463"/>
                    <a:gd name="T11" fmla="*/ 2147483647 h 331"/>
                    <a:gd name="T12" fmla="*/ 2147483647 w 463"/>
                    <a:gd name="T13" fmla="*/ 2147483647 h 331"/>
                    <a:gd name="T14" fmla="*/ 2147483647 w 463"/>
                    <a:gd name="T15" fmla="*/ 2147483647 h 331"/>
                    <a:gd name="T16" fmla="*/ 2147483647 w 463"/>
                    <a:gd name="T17" fmla="*/ 2147483647 h 331"/>
                    <a:gd name="T18" fmla="*/ 2147483647 w 463"/>
                    <a:gd name="T19" fmla="*/ 2147483647 h 331"/>
                    <a:gd name="T20" fmla="*/ 2147483647 w 463"/>
                    <a:gd name="T21" fmla="*/ 2147483647 h 331"/>
                    <a:gd name="T22" fmla="*/ 2147483647 w 463"/>
                    <a:gd name="T23" fmla="*/ 2147483647 h 331"/>
                    <a:gd name="T24" fmla="*/ 2147483647 w 463"/>
                    <a:gd name="T25" fmla="*/ 2147483647 h 331"/>
                    <a:gd name="T26" fmla="*/ 2147483647 w 463"/>
                    <a:gd name="T27" fmla="*/ 2147483647 h 331"/>
                    <a:gd name="T28" fmla="*/ 2147483647 w 463"/>
                    <a:gd name="T29" fmla="*/ 2147483647 h 331"/>
                    <a:gd name="T30" fmla="*/ 2147483647 w 463"/>
                    <a:gd name="T31" fmla="*/ 2147483647 h 331"/>
                    <a:gd name="T32" fmla="*/ 2147483647 w 463"/>
                    <a:gd name="T33" fmla="*/ 2147483647 h 331"/>
                    <a:gd name="T34" fmla="*/ 2147483647 w 463"/>
                    <a:gd name="T35" fmla="*/ 2147483647 h 331"/>
                    <a:gd name="T36" fmla="*/ 2147483647 w 463"/>
                    <a:gd name="T37" fmla="*/ 2147483647 h 331"/>
                    <a:gd name="T38" fmla="*/ 2147483647 w 463"/>
                    <a:gd name="T39" fmla="*/ 2147483647 h 331"/>
                    <a:gd name="T40" fmla="*/ 2147483647 w 463"/>
                    <a:gd name="T41" fmla="*/ 2147483647 h 331"/>
                    <a:gd name="T42" fmla="*/ 0 w 463"/>
                    <a:gd name="T43" fmla="*/ 2147483647 h 331"/>
                    <a:gd name="T44" fmla="*/ 2147483647 w 463"/>
                    <a:gd name="T45" fmla="*/ 2147483647 h 331"/>
                    <a:gd name="T46" fmla="*/ 2147483647 w 463"/>
                    <a:gd name="T47" fmla="*/ 2147483647 h 331"/>
                    <a:gd name="T48" fmla="*/ 2147483647 w 463"/>
                    <a:gd name="T49" fmla="*/ 2147483647 h 331"/>
                    <a:gd name="T50" fmla="*/ 2147483647 w 463"/>
                    <a:gd name="T51" fmla="*/ 2147483647 h 331"/>
                    <a:gd name="T52" fmla="*/ 2147483647 w 463"/>
                    <a:gd name="T53" fmla="*/ 2147483647 h 331"/>
                    <a:gd name="T54" fmla="*/ 2147483647 w 463"/>
                    <a:gd name="T55" fmla="*/ 2147483647 h 331"/>
                    <a:gd name="T56" fmla="*/ 2147483647 w 463"/>
                    <a:gd name="T57" fmla="*/ 2147483647 h 331"/>
                    <a:gd name="T58" fmla="*/ 2147483647 w 463"/>
                    <a:gd name="T59" fmla="*/ 2147483647 h 331"/>
                    <a:gd name="T60" fmla="*/ 2147483647 w 463"/>
                    <a:gd name="T61" fmla="*/ 2147483647 h 331"/>
                    <a:gd name="T62" fmla="*/ 2147483647 w 463"/>
                    <a:gd name="T63" fmla="*/ 2147483647 h 331"/>
                    <a:gd name="T64" fmla="*/ 2147483647 w 463"/>
                    <a:gd name="T65" fmla="*/ 2147483647 h 331"/>
                    <a:gd name="T66" fmla="*/ 2147483647 w 463"/>
                    <a:gd name="T67" fmla="*/ 2147483647 h 331"/>
                    <a:gd name="T68" fmla="*/ 2147483647 w 463"/>
                    <a:gd name="T69" fmla="*/ 2147483647 h 331"/>
                    <a:gd name="T70" fmla="*/ 2147483647 w 463"/>
                    <a:gd name="T71" fmla="*/ 2147483647 h 331"/>
                    <a:gd name="T72" fmla="*/ 2147483647 w 463"/>
                    <a:gd name="T73" fmla="*/ 2147483647 h 331"/>
                    <a:gd name="T74" fmla="*/ 2147483647 w 463"/>
                    <a:gd name="T75" fmla="*/ 2147483647 h 331"/>
                    <a:gd name="T76" fmla="*/ 2147483647 w 463"/>
                    <a:gd name="T77" fmla="*/ 2147483647 h 331"/>
                    <a:gd name="T78" fmla="*/ 2147483647 w 463"/>
                    <a:gd name="T79" fmla="*/ 2147483647 h 331"/>
                    <a:gd name="T80" fmla="*/ 2147483647 w 463"/>
                    <a:gd name="T81" fmla="*/ 2147483647 h 331"/>
                    <a:gd name="T82" fmla="*/ 2147483647 w 463"/>
                    <a:gd name="T83" fmla="*/ 0 h 331"/>
                    <a:gd name="T84" fmla="*/ 2147483647 w 463"/>
                    <a:gd name="T85" fmla="*/ 2147483647 h 331"/>
                    <a:gd name="T86" fmla="*/ 2147483647 w 463"/>
                    <a:gd name="T87" fmla="*/ 0 h 331"/>
                    <a:gd name="T88" fmla="*/ 2147483647 w 463"/>
                    <a:gd name="T89" fmla="*/ 2147483647 h 331"/>
                    <a:gd name="T90" fmla="*/ 2147483647 w 463"/>
                    <a:gd name="T91" fmla="*/ 2147483647 h 331"/>
                    <a:gd name="T92" fmla="*/ 2147483647 w 463"/>
                    <a:gd name="T93" fmla="*/ 2147483647 h 331"/>
                    <a:gd name="T94" fmla="*/ 2147483647 w 463"/>
                    <a:gd name="T95" fmla="*/ 2147483647 h 331"/>
                    <a:gd name="T96" fmla="*/ 2147483647 w 463"/>
                    <a:gd name="T97" fmla="*/ 2147483647 h 331"/>
                    <a:gd name="T98" fmla="*/ 2147483647 w 463"/>
                    <a:gd name="T99" fmla="*/ 2147483647 h 3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3"/>
                    <a:gd name="T151" fmla="*/ 0 h 331"/>
                    <a:gd name="T152" fmla="*/ 463 w 463"/>
                    <a:gd name="T153" fmla="*/ 331 h 3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3" h="331">
                      <a:moveTo>
                        <a:pt x="333" y="129"/>
                      </a:moveTo>
                      <a:lnTo>
                        <a:pt x="326" y="137"/>
                      </a:lnTo>
                      <a:lnTo>
                        <a:pt x="297" y="144"/>
                      </a:lnTo>
                      <a:lnTo>
                        <a:pt x="290" y="158"/>
                      </a:lnTo>
                      <a:lnTo>
                        <a:pt x="275" y="165"/>
                      </a:lnTo>
                      <a:lnTo>
                        <a:pt x="275" y="180"/>
                      </a:lnTo>
                      <a:lnTo>
                        <a:pt x="275" y="187"/>
                      </a:lnTo>
                      <a:lnTo>
                        <a:pt x="290" y="194"/>
                      </a:lnTo>
                      <a:lnTo>
                        <a:pt x="304" y="216"/>
                      </a:lnTo>
                      <a:lnTo>
                        <a:pt x="304" y="223"/>
                      </a:lnTo>
                      <a:lnTo>
                        <a:pt x="297" y="223"/>
                      </a:lnTo>
                      <a:lnTo>
                        <a:pt x="290" y="230"/>
                      </a:lnTo>
                      <a:lnTo>
                        <a:pt x="275" y="230"/>
                      </a:lnTo>
                      <a:lnTo>
                        <a:pt x="261" y="237"/>
                      </a:lnTo>
                      <a:lnTo>
                        <a:pt x="247" y="245"/>
                      </a:lnTo>
                      <a:lnTo>
                        <a:pt x="247" y="266"/>
                      </a:lnTo>
                      <a:lnTo>
                        <a:pt x="247" y="273"/>
                      </a:lnTo>
                      <a:lnTo>
                        <a:pt x="224" y="288"/>
                      </a:lnTo>
                      <a:lnTo>
                        <a:pt x="209" y="281"/>
                      </a:lnTo>
                      <a:lnTo>
                        <a:pt x="202" y="288"/>
                      </a:lnTo>
                      <a:lnTo>
                        <a:pt x="188" y="281"/>
                      </a:lnTo>
                      <a:lnTo>
                        <a:pt x="173" y="281"/>
                      </a:lnTo>
                      <a:lnTo>
                        <a:pt x="159" y="281"/>
                      </a:lnTo>
                      <a:lnTo>
                        <a:pt x="152" y="281"/>
                      </a:lnTo>
                      <a:lnTo>
                        <a:pt x="144" y="281"/>
                      </a:lnTo>
                      <a:lnTo>
                        <a:pt x="152" y="302"/>
                      </a:lnTo>
                      <a:lnTo>
                        <a:pt x="152" y="309"/>
                      </a:lnTo>
                      <a:lnTo>
                        <a:pt x="130" y="317"/>
                      </a:lnTo>
                      <a:lnTo>
                        <a:pt x="123" y="309"/>
                      </a:lnTo>
                      <a:lnTo>
                        <a:pt x="116" y="317"/>
                      </a:lnTo>
                      <a:lnTo>
                        <a:pt x="101" y="331"/>
                      </a:lnTo>
                      <a:lnTo>
                        <a:pt x="87" y="324"/>
                      </a:lnTo>
                      <a:lnTo>
                        <a:pt x="87" y="317"/>
                      </a:lnTo>
                      <a:lnTo>
                        <a:pt x="80" y="302"/>
                      </a:lnTo>
                      <a:lnTo>
                        <a:pt x="65" y="302"/>
                      </a:lnTo>
                      <a:lnTo>
                        <a:pt x="58" y="302"/>
                      </a:lnTo>
                      <a:lnTo>
                        <a:pt x="51" y="295"/>
                      </a:lnTo>
                      <a:lnTo>
                        <a:pt x="36" y="295"/>
                      </a:lnTo>
                      <a:lnTo>
                        <a:pt x="29" y="288"/>
                      </a:lnTo>
                      <a:lnTo>
                        <a:pt x="15" y="288"/>
                      </a:lnTo>
                      <a:lnTo>
                        <a:pt x="8" y="252"/>
                      </a:lnTo>
                      <a:lnTo>
                        <a:pt x="8" y="223"/>
                      </a:lnTo>
                      <a:lnTo>
                        <a:pt x="8" y="216"/>
                      </a:lnTo>
                      <a:lnTo>
                        <a:pt x="0" y="173"/>
                      </a:lnTo>
                      <a:lnTo>
                        <a:pt x="22" y="165"/>
                      </a:lnTo>
                      <a:lnTo>
                        <a:pt x="29" y="158"/>
                      </a:lnTo>
                      <a:lnTo>
                        <a:pt x="36" y="165"/>
                      </a:lnTo>
                      <a:lnTo>
                        <a:pt x="44" y="158"/>
                      </a:lnTo>
                      <a:lnTo>
                        <a:pt x="44" y="151"/>
                      </a:lnTo>
                      <a:lnTo>
                        <a:pt x="58" y="151"/>
                      </a:lnTo>
                      <a:lnTo>
                        <a:pt x="58" y="144"/>
                      </a:lnTo>
                      <a:lnTo>
                        <a:pt x="65" y="144"/>
                      </a:lnTo>
                      <a:lnTo>
                        <a:pt x="80" y="144"/>
                      </a:lnTo>
                      <a:lnTo>
                        <a:pt x="87" y="151"/>
                      </a:lnTo>
                      <a:lnTo>
                        <a:pt x="94" y="151"/>
                      </a:lnTo>
                      <a:lnTo>
                        <a:pt x="94" y="137"/>
                      </a:lnTo>
                      <a:lnTo>
                        <a:pt x="116" y="151"/>
                      </a:lnTo>
                      <a:lnTo>
                        <a:pt x="130" y="144"/>
                      </a:lnTo>
                      <a:lnTo>
                        <a:pt x="144" y="158"/>
                      </a:lnTo>
                      <a:lnTo>
                        <a:pt x="152" y="158"/>
                      </a:lnTo>
                      <a:lnTo>
                        <a:pt x="159" y="137"/>
                      </a:lnTo>
                      <a:lnTo>
                        <a:pt x="152" y="122"/>
                      </a:lnTo>
                      <a:lnTo>
                        <a:pt x="159" y="115"/>
                      </a:lnTo>
                      <a:lnTo>
                        <a:pt x="166" y="115"/>
                      </a:lnTo>
                      <a:lnTo>
                        <a:pt x="173" y="79"/>
                      </a:lnTo>
                      <a:lnTo>
                        <a:pt x="180" y="65"/>
                      </a:lnTo>
                      <a:lnTo>
                        <a:pt x="188" y="65"/>
                      </a:lnTo>
                      <a:lnTo>
                        <a:pt x="188" y="72"/>
                      </a:lnTo>
                      <a:lnTo>
                        <a:pt x="195" y="72"/>
                      </a:lnTo>
                      <a:lnTo>
                        <a:pt x="202" y="72"/>
                      </a:lnTo>
                      <a:lnTo>
                        <a:pt x="216" y="57"/>
                      </a:lnTo>
                      <a:lnTo>
                        <a:pt x="224" y="50"/>
                      </a:lnTo>
                      <a:lnTo>
                        <a:pt x="254" y="50"/>
                      </a:lnTo>
                      <a:lnTo>
                        <a:pt x="261" y="43"/>
                      </a:lnTo>
                      <a:lnTo>
                        <a:pt x="268" y="50"/>
                      </a:lnTo>
                      <a:lnTo>
                        <a:pt x="283" y="43"/>
                      </a:lnTo>
                      <a:lnTo>
                        <a:pt x="297" y="50"/>
                      </a:lnTo>
                      <a:lnTo>
                        <a:pt x="319" y="36"/>
                      </a:lnTo>
                      <a:lnTo>
                        <a:pt x="347" y="29"/>
                      </a:lnTo>
                      <a:lnTo>
                        <a:pt x="362" y="7"/>
                      </a:lnTo>
                      <a:lnTo>
                        <a:pt x="369" y="7"/>
                      </a:lnTo>
                      <a:lnTo>
                        <a:pt x="383" y="14"/>
                      </a:lnTo>
                      <a:lnTo>
                        <a:pt x="383" y="0"/>
                      </a:lnTo>
                      <a:lnTo>
                        <a:pt x="391" y="0"/>
                      </a:lnTo>
                      <a:lnTo>
                        <a:pt x="398" y="0"/>
                      </a:lnTo>
                      <a:lnTo>
                        <a:pt x="412" y="7"/>
                      </a:lnTo>
                      <a:lnTo>
                        <a:pt x="434" y="7"/>
                      </a:lnTo>
                      <a:lnTo>
                        <a:pt x="455" y="0"/>
                      </a:lnTo>
                      <a:lnTo>
                        <a:pt x="463" y="14"/>
                      </a:lnTo>
                      <a:lnTo>
                        <a:pt x="455" y="21"/>
                      </a:lnTo>
                      <a:lnTo>
                        <a:pt x="448" y="36"/>
                      </a:lnTo>
                      <a:lnTo>
                        <a:pt x="448" y="50"/>
                      </a:lnTo>
                      <a:lnTo>
                        <a:pt x="441" y="57"/>
                      </a:lnTo>
                      <a:lnTo>
                        <a:pt x="434" y="86"/>
                      </a:lnTo>
                      <a:lnTo>
                        <a:pt x="427" y="93"/>
                      </a:lnTo>
                      <a:lnTo>
                        <a:pt x="419" y="101"/>
                      </a:lnTo>
                      <a:lnTo>
                        <a:pt x="398" y="108"/>
                      </a:lnTo>
                      <a:lnTo>
                        <a:pt x="383" y="115"/>
                      </a:lnTo>
                      <a:lnTo>
                        <a:pt x="362" y="129"/>
                      </a:lnTo>
                      <a:lnTo>
                        <a:pt x="347" y="137"/>
                      </a:lnTo>
                      <a:lnTo>
                        <a:pt x="333" y="129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8EEB21E2-F82D-46CA-8B3B-223E66698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3438" y="512763"/>
                  <a:ext cx="735012" cy="525463"/>
                </a:xfrm>
                <a:custGeom>
                  <a:avLst/>
                  <a:gdLst>
                    <a:gd name="T0" fmla="*/ 2147483647 w 463"/>
                    <a:gd name="T1" fmla="*/ 2147483647 h 331"/>
                    <a:gd name="T2" fmla="*/ 2147483647 w 463"/>
                    <a:gd name="T3" fmla="*/ 2147483647 h 331"/>
                    <a:gd name="T4" fmla="*/ 2147483647 w 463"/>
                    <a:gd name="T5" fmla="*/ 2147483647 h 331"/>
                    <a:gd name="T6" fmla="*/ 2147483647 w 463"/>
                    <a:gd name="T7" fmla="*/ 2147483647 h 331"/>
                    <a:gd name="T8" fmla="*/ 2147483647 w 463"/>
                    <a:gd name="T9" fmla="*/ 2147483647 h 331"/>
                    <a:gd name="T10" fmla="*/ 2147483647 w 463"/>
                    <a:gd name="T11" fmla="*/ 2147483647 h 331"/>
                    <a:gd name="T12" fmla="*/ 2147483647 w 463"/>
                    <a:gd name="T13" fmla="*/ 2147483647 h 331"/>
                    <a:gd name="T14" fmla="*/ 2147483647 w 463"/>
                    <a:gd name="T15" fmla="*/ 2147483647 h 331"/>
                    <a:gd name="T16" fmla="*/ 2147483647 w 463"/>
                    <a:gd name="T17" fmla="*/ 2147483647 h 331"/>
                    <a:gd name="T18" fmla="*/ 2147483647 w 463"/>
                    <a:gd name="T19" fmla="*/ 2147483647 h 331"/>
                    <a:gd name="T20" fmla="*/ 2147483647 w 463"/>
                    <a:gd name="T21" fmla="*/ 2147483647 h 331"/>
                    <a:gd name="T22" fmla="*/ 2147483647 w 463"/>
                    <a:gd name="T23" fmla="*/ 2147483647 h 331"/>
                    <a:gd name="T24" fmla="*/ 2147483647 w 463"/>
                    <a:gd name="T25" fmla="*/ 2147483647 h 331"/>
                    <a:gd name="T26" fmla="*/ 2147483647 w 463"/>
                    <a:gd name="T27" fmla="*/ 2147483647 h 331"/>
                    <a:gd name="T28" fmla="*/ 2147483647 w 463"/>
                    <a:gd name="T29" fmla="*/ 2147483647 h 331"/>
                    <a:gd name="T30" fmla="*/ 2147483647 w 463"/>
                    <a:gd name="T31" fmla="*/ 2147483647 h 331"/>
                    <a:gd name="T32" fmla="*/ 2147483647 w 463"/>
                    <a:gd name="T33" fmla="*/ 2147483647 h 331"/>
                    <a:gd name="T34" fmla="*/ 2147483647 w 463"/>
                    <a:gd name="T35" fmla="*/ 2147483647 h 331"/>
                    <a:gd name="T36" fmla="*/ 2147483647 w 463"/>
                    <a:gd name="T37" fmla="*/ 2147483647 h 331"/>
                    <a:gd name="T38" fmla="*/ 2147483647 w 463"/>
                    <a:gd name="T39" fmla="*/ 2147483647 h 331"/>
                    <a:gd name="T40" fmla="*/ 2147483647 w 463"/>
                    <a:gd name="T41" fmla="*/ 2147483647 h 331"/>
                    <a:gd name="T42" fmla="*/ 0 w 463"/>
                    <a:gd name="T43" fmla="*/ 2147483647 h 331"/>
                    <a:gd name="T44" fmla="*/ 2147483647 w 463"/>
                    <a:gd name="T45" fmla="*/ 2147483647 h 331"/>
                    <a:gd name="T46" fmla="*/ 2147483647 w 463"/>
                    <a:gd name="T47" fmla="*/ 2147483647 h 331"/>
                    <a:gd name="T48" fmla="*/ 2147483647 w 463"/>
                    <a:gd name="T49" fmla="*/ 2147483647 h 331"/>
                    <a:gd name="T50" fmla="*/ 2147483647 w 463"/>
                    <a:gd name="T51" fmla="*/ 2147483647 h 331"/>
                    <a:gd name="T52" fmla="*/ 2147483647 w 463"/>
                    <a:gd name="T53" fmla="*/ 2147483647 h 331"/>
                    <a:gd name="T54" fmla="*/ 2147483647 w 463"/>
                    <a:gd name="T55" fmla="*/ 2147483647 h 331"/>
                    <a:gd name="T56" fmla="*/ 2147483647 w 463"/>
                    <a:gd name="T57" fmla="*/ 2147483647 h 331"/>
                    <a:gd name="T58" fmla="*/ 2147483647 w 463"/>
                    <a:gd name="T59" fmla="*/ 2147483647 h 331"/>
                    <a:gd name="T60" fmla="*/ 2147483647 w 463"/>
                    <a:gd name="T61" fmla="*/ 2147483647 h 331"/>
                    <a:gd name="T62" fmla="*/ 2147483647 w 463"/>
                    <a:gd name="T63" fmla="*/ 2147483647 h 331"/>
                    <a:gd name="T64" fmla="*/ 2147483647 w 463"/>
                    <a:gd name="T65" fmla="*/ 2147483647 h 331"/>
                    <a:gd name="T66" fmla="*/ 2147483647 w 463"/>
                    <a:gd name="T67" fmla="*/ 2147483647 h 331"/>
                    <a:gd name="T68" fmla="*/ 2147483647 w 463"/>
                    <a:gd name="T69" fmla="*/ 2147483647 h 331"/>
                    <a:gd name="T70" fmla="*/ 2147483647 w 463"/>
                    <a:gd name="T71" fmla="*/ 2147483647 h 331"/>
                    <a:gd name="T72" fmla="*/ 2147483647 w 463"/>
                    <a:gd name="T73" fmla="*/ 2147483647 h 331"/>
                    <a:gd name="T74" fmla="*/ 2147483647 w 463"/>
                    <a:gd name="T75" fmla="*/ 2147483647 h 331"/>
                    <a:gd name="T76" fmla="*/ 2147483647 w 463"/>
                    <a:gd name="T77" fmla="*/ 2147483647 h 331"/>
                    <a:gd name="T78" fmla="*/ 2147483647 w 463"/>
                    <a:gd name="T79" fmla="*/ 2147483647 h 331"/>
                    <a:gd name="T80" fmla="*/ 2147483647 w 463"/>
                    <a:gd name="T81" fmla="*/ 2147483647 h 331"/>
                    <a:gd name="T82" fmla="*/ 2147483647 w 463"/>
                    <a:gd name="T83" fmla="*/ 0 h 331"/>
                    <a:gd name="T84" fmla="*/ 2147483647 w 463"/>
                    <a:gd name="T85" fmla="*/ 2147483647 h 331"/>
                    <a:gd name="T86" fmla="*/ 2147483647 w 463"/>
                    <a:gd name="T87" fmla="*/ 0 h 331"/>
                    <a:gd name="T88" fmla="*/ 2147483647 w 463"/>
                    <a:gd name="T89" fmla="*/ 2147483647 h 331"/>
                    <a:gd name="T90" fmla="*/ 2147483647 w 463"/>
                    <a:gd name="T91" fmla="*/ 2147483647 h 331"/>
                    <a:gd name="T92" fmla="*/ 2147483647 w 463"/>
                    <a:gd name="T93" fmla="*/ 2147483647 h 331"/>
                    <a:gd name="T94" fmla="*/ 2147483647 w 463"/>
                    <a:gd name="T95" fmla="*/ 2147483647 h 331"/>
                    <a:gd name="T96" fmla="*/ 2147483647 w 463"/>
                    <a:gd name="T97" fmla="*/ 2147483647 h 331"/>
                    <a:gd name="T98" fmla="*/ 2147483647 w 463"/>
                    <a:gd name="T99" fmla="*/ 2147483647 h 3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3"/>
                    <a:gd name="T151" fmla="*/ 0 h 331"/>
                    <a:gd name="T152" fmla="*/ 463 w 463"/>
                    <a:gd name="T153" fmla="*/ 331 h 3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3" h="331">
                      <a:moveTo>
                        <a:pt x="333" y="129"/>
                      </a:moveTo>
                      <a:lnTo>
                        <a:pt x="326" y="137"/>
                      </a:lnTo>
                      <a:lnTo>
                        <a:pt x="297" y="144"/>
                      </a:lnTo>
                      <a:lnTo>
                        <a:pt x="290" y="158"/>
                      </a:lnTo>
                      <a:lnTo>
                        <a:pt x="275" y="165"/>
                      </a:lnTo>
                      <a:lnTo>
                        <a:pt x="275" y="180"/>
                      </a:lnTo>
                      <a:lnTo>
                        <a:pt x="275" y="187"/>
                      </a:lnTo>
                      <a:lnTo>
                        <a:pt x="290" y="194"/>
                      </a:lnTo>
                      <a:lnTo>
                        <a:pt x="304" y="216"/>
                      </a:lnTo>
                      <a:lnTo>
                        <a:pt x="304" y="223"/>
                      </a:lnTo>
                      <a:lnTo>
                        <a:pt x="297" y="223"/>
                      </a:lnTo>
                      <a:lnTo>
                        <a:pt x="290" y="230"/>
                      </a:lnTo>
                      <a:lnTo>
                        <a:pt x="275" y="230"/>
                      </a:lnTo>
                      <a:lnTo>
                        <a:pt x="261" y="237"/>
                      </a:lnTo>
                      <a:lnTo>
                        <a:pt x="247" y="245"/>
                      </a:lnTo>
                      <a:lnTo>
                        <a:pt x="247" y="266"/>
                      </a:lnTo>
                      <a:lnTo>
                        <a:pt x="247" y="273"/>
                      </a:lnTo>
                      <a:lnTo>
                        <a:pt x="224" y="288"/>
                      </a:lnTo>
                      <a:lnTo>
                        <a:pt x="209" y="281"/>
                      </a:lnTo>
                      <a:lnTo>
                        <a:pt x="202" y="288"/>
                      </a:lnTo>
                      <a:lnTo>
                        <a:pt x="188" y="281"/>
                      </a:lnTo>
                      <a:lnTo>
                        <a:pt x="173" y="281"/>
                      </a:lnTo>
                      <a:lnTo>
                        <a:pt x="159" y="281"/>
                      </a:lnTo>
                      <a:lnTo>
                        <a:pt x="152" y="281"/>
                      </a:lnTo>
                      <a:lnTo>
                        <a:pt x="144" y="281"/>
                      </a:lnTo>
                      <a:lnTo>
                        <a:pt x="152" y="302"/>
                      </a:lnTo>
                      <a:lnTo>
                        <a:pt x="152" y="309"/>
                      </a:lnTo>
                      <a:lnTo>
                        <a:pt x="130" y="317"/>
                      </a:lnTo>
                      <a:lnTo>
                        <a:pt x="123" y="309"/>
                      </a:lnTo>
                      <a:lnTo>
                        <a:pt x="116" y="317"/>
                      </a:lnTo>
                      <a:lnTo>
                        <a:pt x="101" y="331"/>
                      </a:lnTo>
                      <a:lnTo>
                        <a:pt x="87" y="324"/>
                      </a:lnTo>
                      <a:lnTo>
                        <a:pt x="87" y="317"/>
                      </a:lnTo>
                      <a:lnTo>
                        <a:pt x="80" y="302"/>
                      </a:lnTo>
                      <a:lnTo>
                        <a:pt x="65" y="302"/>
                      </a:lnTo>
                      <a:lnTo>
                        <a:pt x="58" y="302"/>
                      </a:lnTo>
                      <a:lnTo>
                        <a:pt x="51" y="295"/>
                      </a:lnTo>
                      <a:lnTo>
                        <a:pt x="36" y="295"/>
                      </a:lnTo>
                      <a:lnTo>
                        <a:pt x="29" y="288"/>
                      </a:lnTo>
                      <a:lnTo>
                        <a:pt x="15" y="288"/>
                      </a:lnTo>
                      <a:lnTo>
                        <a:pt x="8" y="252"/>
                      </a:lnTo>
                      <a:lnTo>
                        <a:pt x="8" y="223"/>
                      </a:lnTo>
                      <a:lnTo>
                        <a:pt x="8" y="216"/>
                      </a:lnTo>
                      <a:lnTo>
                        <a:pt x="0" y="173"/>
                      </a:lnTo>
                      <a:lnTo>
                        <a:pt x="22" y="165"/>
                      </a:lnTo>
                      <a:lnTo>
                        <a:pt x="29" y="158"/>
                      </a:lnTo>
                      <a:lnTo>
                        <a:pt x="36" y="165"/>
                      </a:lnTo>
                      <a:lnTo>
                        <a:pt x="44" y="158"/>
                      </a:lnTo>
                      <a:lnTo>
                        <a:pt x="44" y="151"/>
                      </a:lnTo>
                      <a:lnTo>
                        <a:pt x="58" y="151"/>
                      </a:lnTo>
                      <a:lnTo>
                        <a:pt x="58" y="144"/>
                      </a:lnTo>
                      <a:lnTo>
                        <a:pt x="65" y="144"/>
                      </a:lnTo>
                      <a:lnTo>
                        <a:pt x="80" y="144"/>
                      </a:lnTo>
                      <a:lnTo>
                        <a:pt x="87" y="151"/>
                      </a:lnTo>
                      <a:lnTo>
                        <a:pt x="94" y="151"/>
                      </a:lnTo>
                      <a:lnTo>
                        <a:pt x="94" y="137"/>
                      </a:lnTo>
                      <a:lnTo>
                        <a:pt x="116" y="151"/>
                      </a:lnTo>
                      <a:lnTo>
                        <a:pt x="130" y="144"/>
                      </a:lnTo>
                      <a:lnTo>
                        <a:pt x="144" y="158"/>
                      </a:lnTo>
                      <a:lnTo>
                        <a:pt x="152" y="158"/>
                      </a:lnTo>
                      <a:lnTo>
                        <a:pt x="159" y="137"/>
                      </a:lnTo>
                      <a:lnTo>
                        <a:pt x="152" y="122"/>
                      </a:lnTo>
                      <a:lnTo>
                        <a:pt x="159" y="115"/>
                      </a:lnTo>
                      <a:lnTo>
                        <a:pt x="166" y="115"/>
                      </a:lnTo>
                      <a:lnTo>
                        <a:pt x="173" y="79"/>
                      </a:lnTo>
                      <a:lnTo>
                        <a:pt x="180" y="65"/>
                      </a:lnTo>
                      <a:lnTo>
                        <a:pt x="188" y="65"/>
                      </a:lnTo>
                      <a:lnTo>
                        <a:pt x="188" y="72"/>
                      </a:lnTo>
                      <a:lnTo>
                        <a:pt x="195" y="72"/>
                      </a:lnTo>
                      <a:lnTo>
                        <a:pt x="202" y="72"/>
                      </a:lnTo>
                      <a:lnTo>
                        <a:pt x="216" y="57"/>
                      </a:lnTo>
                      <a:lnTo>
                        <a:pt x="224" y="50"/>
                      </a:lnTo>
                      <a:lnTo>
                        <a:pt x="254" y="50"/>
                      </a:lnTo>
                      <a:lnTo>
                        <a:pt x="261" y="43"/>
                      </a:lnTo>
                      <a:lnTo>
                        <a:pt x="268" y="50"/>
                      </a:lnTo>
                      <a:lnTo>
                        <a:pt x="283" y="43"/>
                      </a:lnTo>
                      <a:lnTo>
                        <a:pt x="297" y="50"/>
                      </a:lnTo>
                      <a:lnTo>
                        <a:pt x="319" y="36"/>
                      </a:lnTo>
                      <a:lnTo>
                        <a:pt x="347" y="29"/>
                      </a:lnTo>
                      <a:lnTo>
                        <a:pt x="362" y="7"/>
                      </a:lnTo>
                      <a:lnTo>
                        <a:pt x="369" y="7"/>
                      </a:lnTo>
                      <a:lnTo>
                        <a:pt x="383" y="14"/>
                      </a:lnTo>
                      <a:lnTo>
                        <a:pt x="383" y="0"/>
                      </a:lnTo>
                      <a:lnTo>
                        <a:pt x="391" y="0"/>
                      </a:lnTo>
                      <a:lnTo>
                        <a:pt x="398" y="0"/>
                      </a:lnTo>
                      <a:lnTo>
                        <a:pt x="412" y="7"/>
                      </a:lnTo>
                      <a:lnTo>
                        <a:pt x="434" y="7"/>
                      </a:lnTo>
                      <a:lnTo>
                        <a:pt x="455" y="0"/>
                      </a:lnTo>
                      <a:lnTo>
                        <a:pt x="463" y="14"/>
                      </a:lnTo>
                      <a:lnTo>
                        <a:pt x="455" y="21"/>
                      </a:lnTo>
                      <a:lnTo>
                        <a:pt x="448" y="36"/>
                      </a:lnTo>
                      <a:lnTo>
                        <a:pt x="448" y="50"/>
                      </a:lnTo>
                      <a:lnTo>
                        <a:pt x="441" y="57"/>
                      </a:lnTo>
                      <a:lnTo>
                        <a:pt x="434" y="86"/>
                      </a:lnTo>
                      <a:lnTo>
                        <a:pt x="427" y="93"/>
                      </a:lnTo>
                      <a:lnTo>
                        <a:pt x="419" y="101"/>
                      </a:lnTo>
                      <a:lnTo>
                        <a:pt x="398" y="108"/>
                      </a:lnTo>
                      <a:lnTo>
                        <a:pt x="383" y="115"/>
                      </a:lnTo>
                      <a:lnTo>
                        <a:pt x="362" y="129"/>
                      </a:lnTo>
                      <a:lnTo>
                        <a:pt x="347" y="137"/>
                      </a:lnTo>
                      <a:lnTo>
                        <a:pt x="333" y="129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4" name="Freeform 63">
                  <a:extLst>
                    <a:ext uri="{FF2B5EF4-FFF2-40B4-BE49-F238E27FC236}">
                      <a16:creationId xmlns:a16="http://schemas.microsoft.com/office/drawing/2014/main" id="{D1CB367D-4BE0-4E46-9F21-90C9EA763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3775" y="673100"/>
                  <a:ext cx="631825" cy="582613"/>
                </a:xfrm>
                <a:custGeom>
                  <a:avLst/>
                  <a:gdLst>
                    <a:gd name="T0" fmla="*/ 2147483647 w 398"/>
                    <a:gd name="T1" fmla="*/ 2147483647 h 367"/>
                    <a:gd name="T2" fmla="*/ 2147483647 w 398"/>
                    <a:gd name="T3" fmla="*/ 2147483647 h 367"/>
                    <a:gd name="T4" fmla="*/ 2147483647 w 398"/>
                    <a:gd name="T5" fmla="*/ 2147483647 h 367"/>
                    <a:gd name="T6" fmla="*/ 2147483647 w 398"/>
                    <a:gd name="T7" fmla="*/ 2147483647 h 367"/>
                    <a:gd name="T8" fmla="*/ 2147483647 w 398"/>
                    <a:gd name="T9" fmla="*/ 2147483647 h 367"/>
                    <a:gd name="T10" fmla="*/ 2147483647 w 398"/>
                    <a:gd name="T11" fmla="*/ 2147483647 h 367"/>
                    <a:gd name="T12" fmla="*/ 2147483647 w 398"/>
                    <a:gd name="T13" fmla="*/ 2147483647 h 367"/>
                    <a:gd name="T14" fmla="*/ 2147483647 w 398"/>
                    <a:gd name="T15" fmla="*/ 2147483647 h 367"/>
                    <a:gd name="T16" fmla="*/ 2147483647 w 398"/>
                    <a:gd name="T17" fmla="*/ 2147483647 h 367"/>
                    <a:gd name="T18" fmla="*/ 2147483647 w 398"/>
                    <a:gd name="T19" fmla="*/ 2147483647 h 367"/>
                    <a:gd name="T20" fmla="*/ 2147483647 w 398"/>
                    <a:gd name="T21" fmla="*/ 2147483647 h 367"/>
                    <a:gd name="T22" fmla="*/ 2147483647 w 398"/>
                    <a:gd name="T23" fmla="*/ 2147483647 h 367"/>
                    <a:gd name="T24" fmla="*/ 2147483647 w 398"/>
                    <a:gd name="T25" fmla="*/ 2147483647 h 367"/>
                    <a:gd name="T26" fmla="*/ 2147483647 w 398"/>
                    <a:gd name="T27" fmla="*/ 2147483647 h 367"/>
                    <a:gd name="T28" fmla="*/ 2147483647 w 398"/>
                    <a:gd name="T29" fmla="*/ 2147483647 h 367"/>
                    <a:gd name="T30" fmla="*/ 2147483647 w 398"/>
                    <a:gd name="T31" fmla="*/ 2147483647 h 367"/>
                    <a:gd name="T32" fmla="*/ 2147483647 w 398"/>
                    <a:gd name="T33" fmla="*/ 2147483647 h 367"/>
                    <a:gd name="T34" fmla="*/ 2147483647 w 398"/>
                    <a:gd name="T35" fmla="*/ 2147483647 h 367"/>
                    <a:gd name="T36" fmla="*/ 2147483647 w 398"/>
                    <a:gd name="T37" fmla="*/ 2147483647 h 367"/>
                    <a:gd name="T38" fmla="*/ 2147483647 w 398"/>
                    <a:gd name="T39" fmla="*/ 2147483647 h 367"/>
                    <a:gd name="T40" fmla="*/ 2147483647 w 398"/>
                    <a:gd name="T41" fmla="*/ 2147483647 h 367"/>
                    <a:gd name="T42" fmla="*/ 0 w 398"/>
                    <a:gd name="T43" fmla="*/ 2147483647 h 367"/>
                    <a:gd name="T44" fmla="*/ 2147483647 w 398"/>
                    <a:gd name="T45" fmla="*/ 2147483647 h 367"/>
                    <a:gd name="T46" fmla="*/ 2147483647 w 398"/>
                    <a:gd name="T47" fmla="*/ 2147483647 h 367"/>
                    <a:gd name="T48" fmla="*/ 2147483647 w 398"/>
                    <a:gd name="T49" fmla="*/ 2147483647 h 367"/>
                    <a:gd name="T50" fmla="*/ 2147483647 w 398"/>
                    <a:gd name="T51" fmla="*/ 2147483647 h 367"/>
                    <a:gd name="T52" fmla="*/ 2147483647 w 398"/>
                    <a:gd name="T53" fmla="*/ 2147483647 h 367"/>
                    <a:gd name="T54" fmla="*/ 2147483647 w 398"/>
                    <a:gd name="T55" fmla="*/ 2147483647 h 367"/>
                    <a:gd name="T56" fmla="*/ 2147483647 w 398"/>
                    <a:gd name="T57" fmla="*/ 2147483647 h 367"/>
                    <a:gd name="T58" fmla="*/ 2147483647 w 398"/>
                    <a:gd name="T59" fmla="*/ 2147483647 h 367"/>
                    <a:gd name="T60" fmla="*/ 2147483647 w 398"/>
                    <a:gd name="T61" fmla="*/ 2147483647 h 367"/>
                    <a:gd name="T62" fmla="*/ 2147483647 w 398"/>
                    <a:gd name="T63" fmla="*/ 2147483647 h 367"/>
                    <a:gd name="T64" fmla="*/ 2147483647 w 398"/>
                    <a:gd name="T65" fmla="*/ 2147483647 h 367"/>
                    <a:gd name="T66" fmla="*/ 2147483647 w 398"/>
                    <a:gd name="T67" fmla="*/ 2147483647 h 367"/>
                    <a:gd name="T68" fmla="*/ 2147483647 w 398"/>
                    <a:gd name="T69" fmla="*/ 2147483647 h 367"/>
                    <a:gd name="T70" fmla="*/ 2147483647 w 398"/>
                    <a:gd name="T71" fmla="*/ 2147483647 h 367"/>
                    <a:gd name="T72" fmla="*/ 2147483647 w 398"/>
                    <a:gd name="T73" fmla="*/ 2147483647 h 367"/>
                    <a:gd name="T74" fmla="*/ 2147483647 w 398"/>
                    <a:gd name="T75" fmla="*/ 2147483647 h 367"/>
                    <a:gd name="T76" fmla="*/ 2147483647 w 398"/>
                    <a:gd name="T77" fmla="*/ 2147483647 h 367"/>
                    <a:gd name="T78" fmla="*/ 2147483647 w 398"/>
                    <a:gd name="T79" fmla="*/ 2147483647 h 367"/>
                    <a:gd name="T80" fmla="*/ 2147483647 w 398"/>
                    <a:gd name="T81" fmla="*/ 2147483647 h 367"/>
                    <a:gd name="T82" fmla="*/ 2147483647 w 398"/>
                    <a:gd name="T83" fmla="*/ 2147483647 h 367"/>
                    <a:gd name="T84" fmla="*/ 2147483647 w 398"/>
                    <a:gd name="T85" fmla="*/ 0 h 367"/>
                    <a:gd name="T86" fmla="*/ 2147483647 w 398"/>
                    <a:gd name="T87" fmla="*/ 0 h 367"/>
                    <a:gd name="T88" fmla="*/ 2147483647 w 398"/>
                    <a:gd name="T89" fmla="*/ 2147483647 h 367"/>
                    <a:gd name="T90" fmla="*/ 2147483647 w 398"/>
                    <a:gd name="T91" fmla="*/ 2147483647 h 367"/>
                    <a:gd name="T92" fmla="*/ 2147483647 w 398"/>
                    <a:gd name="T93" fmla="*/ 2147483647 h 367"/>
                    <a:gd name="T94" fmla="*/ 2147483647 w 398"/>
                    <a:gd name="T95" fmla="*/ 2147483647 h 367"/>
                    <a:gd name="T96" fmla="*/ 2147483647 w 398"/>
                    <a:gd name="T97" fmla="*/ 2147483647 h 367"/>
                    <a:gd name="T98" fmla="*/ 2147483647 w 398"/>
                    <a:gd name="T99" fmla="*/ 2147483647 h 367"/>
                    <a:gd name="T100" fmla="*/ 2147483647 w 398"/>
                    <a:gd name="T101" fmla="*/ 2147483647 h 367"/>
                    <a:gd name="T102" fmla="*/ 2147483647 w 398"/>
                    <a:gd name="T103" fmla="*/ 2147483647 h 367"/>
                    <a:gd name="T104" fmla="*/ 2147483647 w 398"/>
                    <a:gd name="T105" fmla="*/ 2147483647 h 367"/>
                    <a:gd name="T106" fmla="*/ 2147483647 w 398"/>
                    <a:gd name="T107" fmla="*/ 2147483647 h 367"/>
                    <a:gd name="T108" fmla="*/ 2147483647 w 398"/>
                    <a:gd name="T109" fmla="*/ 2147483647 h 367"/>
                    <a:gd name="T110" fmla="*/ 2147483647 w 398"/>
                    <a:gd name="T111" fmla="*/ 2147483647 h 367"/>
                    <a:gd name="T112" fmla="*/ 2147483647 w 398"/>
                    <a:gd name="T113" fmla="*/ 2147483647 h 367"/>
                    <a:gd name="T114" fmla="*/ 2147483647 w 398"/>
                    <a:gd name="T115" fmla="*/ 2147483647 h 367"/>
                    <a:gd name="T116" fmla="*/ 2147483647 w 398"/>
                    <a:gd name="T117" fmla="*/ 2147483647 h 367"/>
                    <a:gd name="T118" fmla="*/ 2147483647 w 398"/>
                    <a:gd name="T119" fmla="*/ 2147483647 h 36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98"/>
                    <a:gd name="T181" fmla="*/ 0 h 367"/>
                    <a:gd name="T182" fmla="*/ 398 w 398"/>
                    <a:gd name="T183" fmla="*/ 367 h 36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98" h="367">
                      <a:moveTo>
                        <a:pt x="239" y="244"/>
                      </a:moveTo>
                      <a:lnTo>
                        <a:pt x="232" y="251"/>
                      </a:lnTo>
                      <a:lnTo>
                        <a:pt x="232" y="259"/>
                      </a:lnTo>
                      <a:lnTo>
                        <a:pt x="225" y="259"/>
                      </a:lnTo>
                      <a:lnTo>
                        <a:pt x="218" y="259"/>
                      </a:lnTo>
                      <a:lnTo>
                        <a:pt x="218" y="266"/>
                      </a:lnTo>
                      <a:lnTo>
                        <a:pt x="225" y="266"/>
                      </a:lnTo>
                      <a:lnTo>
                        <a:pt x="218" y="266"/>
                      </a:lnTo>
                      <a:lnTo>
                        <a:pt x="218" y="273"/>
                      </a:lnTo>
                      <a:lnTo>
                        <a:pt x="225" y="273"/>
                      </a:lnTo>
                      <a:lnTo>
                        <a:pt x="218" y="273"/>
                      </a:lnTo>
                      <a:lnTo>
                        <a:pt x="218" y="280"/>
                      </a:lnTo>
                      <a:lnTo>
                        <a:pt x="218" y="287"/>
                      </a:lnTo>
                      <a:lnTo>
                        <a:pt x="210" y="287"/>
                      </a:lnTo>
                      <a:lnTo>
                        <a:pt x="210" y="280"/>
                      </a:lnTo>
                      <a:lnTo>
                        <a:pt x="203" y="280"/>
                      </a:lnTo>
                      <a:lnTo>
                        <a:pt x="196" y="280"/>
                      </a:lnTo>
                      <a:lnTo>
                        <a:pt x="189" y="287"/>
                      </a:lnTo>
                      <a:lnTo>
                        <a:pt x="182" y="295"/>
                      </a:lnTo>
                      <a:lnTo>
                        <a:pt x="146" y="295"/>
                      </a:lnTo>
                      <a:lnTo>
                        <a:pt x="146" y="302"/>
                      </a:lnTo>
                      <a:lnTo>
                        <a:pt x="146" y="309"/>
                      </a:lnTo>
                      <a:lnTo>
                        <a:pt x="137" y="316"/>
                      </a:lnTo>
                      <a:lnTo>
                        <a:pt x="123" y="323"/>
                      </a:lnTo>
                      <a:lnTo>
                        <a:pt x="115" y="345"/>
                      </a:lnTo>
                      <a:lnTo>
                        <a:pt x="108" y="359"/>
                      </a:lnTo>
                      <a:lnTo>
                        <a:pt x="115" y="367"/>
                      </a:lnTo>
                      <a:lnTo>
                        <a:pt x="101" y="367"/>
                      </a:lnTo>
                      <a:lnTo>
                        <a:pt x="79" y="367"/>
                      </a:lnTo>
                      <a:lnTo>
                        <a:pt x="65" y="345"/>
                      </a:lnTo>
                      <a:lnTo>
                        <a:pt x="72" y="338"/>
                      </a:lnTo>
                      <a:lnTo>
                        <a:pt x="65" y="331"/>
                      </a:lnTo>
                      <a:lnTo>
                        <a:pt x="58" y="331"/>
                      </a:lnTo>
                      <a:lnTo>
                        <a:pt x="58" y="338"/>
                      </a:lnTo>
                      <a:lnTo>
                        <a:pt x="58" y="345"/>
                      </a:lnTo>
                      <a:lnTo>
                        <a:pt x="43" y="345"/>
                      </a:lnTo>
                      <a:lnTo>
                        <a:pt x="43" y="352"/>
                      </a:lnTo>
                      <a:lnTo>
                        <a:pt x="36" y="352"/>
                      </a:lnTo>
                      <a:lnTo>
                        <a:pt x="29" y="338"/>
                      </a:lnTo>
                      <a:lnTo>
                        <a:pt x="22" y="338"/>
                      </a:lnTo>
                      <a:lnTo>
                        <a:pt x="15" y="331"/>
                      </a:lnTo>
                      <a:lnTo>
                        <a:pt x="7" y="323"/>
                      </a:lnTo>
                      <a:lnTo>
                        <a:pt x="0" y="316"/>
                      </a:lnTo>
                      <a:lnTo>
                        <a:pt x="0" y="302"/>
                      </a:lnTo>
                      <a:lnTo>
                        <a:pt x="0" y="287"/>
                      </a:lnTo>
                      <a:lnTo>
                        <a:pt x="15" y="287"/>
                      </a:lnTo>
                      <a:lnTo>
                        <a:pt x="0" y="251"/>
                      </a:lnTo>
                      <a:lnTo>
                        <a:pt x="22" y="244"/>
                      </a:lnTo>
                      <a:lnTo>
                        <a:pt x="15" y="230"/>
                      </a:lnTo>
                      <a:lnTo>
                        <a:pt x="7" y="230"/>
                      </a:lnTo>
                      <a:lnTo>
                        <a:pt x="0" y="230"/>
                      </a:lnTo>
                      <a:lnTo>
                        <a:pt x="15" y="216"/>
                      </a:lnTo>
                      <a:lnTo>
                        <a:pt x="22" y="208"/>
                      </a:lnTo>
                      <a:lnTo>
                        <a:pt x="29" y="216"/>
                      </a:lnTo>
                      <a:lnTo>
                        <a:pt x="51" y="208"/>
                      </a:lnTo>
                      <a:lnTo>
                        <a:pt x="51" y="201"/>
                      </a:lnTo>
                      <a:lnTo>
                        <a:pt x="43" y="180"/>
                      </a:lnTo>
                      <a:lnTo>
                        <a:pt x="51" y="180"/>
                      </a:lnTo>
                      <a:lnTo>
                        <a:pt x="58" y="180"/>
                      </a:lnTo>
                      <a:lnTo>
                        <a:pt x="72" y="180"/>
                      </a:lnTo>
                      <a:lnTo>
                        <a:pt x="87" y="180"/>
                      </a:lnTo>
                      <a:lnTo>
                        <a:pt x="101" y="187"/>
                      </a:lnTo>
                      <a:lnTo>
                        <a:pt x="108" y="180"/>
                      </a:lnTo>
                      <a:lnTo>
                        <a:pt x="123" y="187"/>
                      </a:lnTo>
                      <a:lnTo>
                        <a:pt x="146" y="172"/>
                      </a:lnTo>
                      <a:lnTo>
                        <a:pt x="146" y="165"/>
                      </a:lnTo>
                      <a:lnTo>
                        <a:pt x="146" y="144"/>
                      </a:lnTo>
                      <a:lnTo>
                        <a:pt x="160" y="136"/>
                      </a:lnTo>
                      <a:lnTo>
                        <a:pt x="174" y="129"/>
                      </a:lnTo>
                      <a:lnTo>
                        <a:pt x="189" y="129"/>
                      </a:lnTo>
                      <a:lnTo>
                        <a:pt x="196" y="122"/>
                      </a:lnTo>
                      <a:lnTo>
                        <a:pt x="203" y="122"/>
                      </a:lnTo>
                      <a:lnTo>
                        <a:pt x="203" y="115"/>
                      </a:lnTo>
                      <a:lnTo>
                        <a:pt x="189" y="93"/>
                      </a:lnTo>
                      <a:lnTo>
                        <a:pt x="174" y="86"/>
                      </a:lnTo>
                      <a:lnTo>
                        <a:pt x="174" y="79"/>
                      </a:lnTo>
                      <a:lnTo>
                        <a:pt x="174" y="64"/>
                      </a:lnTo>
                      <a:lnTo>
                        <a:pt x="189" y="57"/>
                      </a:lnTo>
                      <a:lnTo>
                        <a:pt x="196" y="43"/>
                      </a:lnTo>
                      <a:lnTo>
                        <a:pt x="225" y="36"/>
                      </a:lnTo>
                      <a:lnTo>
                        <a:pt x="232" y="28"/>
                      </a:lnTo>
                      <a:lnTo>
                        <a:pt x="246" y="36"/>
                      </a:lnTo>
                      <a:lnTo>
                        <a:pt x="261" y="28"/>
                      </a:lnTo>
                      <a:lnTo>
                        <a:pt x="282" y="14"/>
                      </a:lnTo>
                      <a:lnTo>
                        <a:pt x="297" y="7"/>
                      </a:lnTo>
                      <a:lnTo>
                        <a:pt x="318" y="0"/>
                      </a:lnTo>
                      <a:lnTo>
                        <a:pt x="326" y="7"/>
                      </a:lnTo>
                      <a:lnTo>
                        <a:pt x="369" y="0"/>
                      </a:lnTo>
                      <a:lnTo>
                        <a:pt x="390" y="7"/>
                      </a:lnTo>
                      <a:lnTo>
                        <a:pt x="398" y="14"/>
                      </a:lnTo>
                      <a:lnTo>
                        <a:pt x="390" y="28"/>
                      </a:lnTo>
                      <a:lnTo>
                        <a:pt x="383" y="57"/>
                      </a:lnTo>
                      <a:lnTo>
                        <a:pt x="383" y="64"/>
                      </a:lnTo>
                      <a:lnTo>
                        <a:pt x="383" y="72"/>
                      </a:lnTo>
                      <a:lnTo>
                        <a:pt x="376" y="72"/>
                      </a:lnTo>
                      <a:lnTo>
                        <a:pt x="369" y="79"/>
                      </a:lnTo>
                      <a:lnTo>
                        <a:pt x="354" y="86"/>
                      </a:lnTo>
                      <a:lnTo>
                        <a:pt x="347" y="108"/>
                      </a:lnTo>
                      <a:lnTo>
                        <a:pt x="347" y="115"/>
                      </a:lnTo>
                      <a:lnTo>
                        <a:pt x="340" y="115"/>
                      </a:lnTo>
                      <a:lnTo>
                        <a:pt x="354" y="136"/>
                      </a:lnTo>
                      <a:lnTo>
                        <a:pt x="347" y="172"/>
                      </a:lnTo>
                      <a:lnTo>
                        <a:pt x="340" y="180"/>
                      </a:lnTo>
                      <a:lnTo>
                        <a:pt x="340" y="194"/>
                      </a:lnTo>
                      <a:lnTo>
                        <a:pt x="340" y="201"/>
                      </a:lnTo>
                      <a:lnTo>
                        <a:pt x="333" y="201"/>
                      </a:lnTo>
                      <a:lnTo>
                        <a:pt x="318" y="223"/>
                      </a:lnTo>
                      <a:lnTo>
                        <a:pt x="318" y="230"/>
                      </a:lnTo>
                      <a:lnTo>
                        <a:pt x="311" y="244"/>
                      </a:lnTo>
                      <a:lnTo>
                        <a:pt x="311" y="259"/>
                      </a:lnTo>
                      <a:lnTo>
                        <a:pt x="311" y="266"/>
                      </a:lnTo>
                      <a:lnTo>
                        <a:pt x="304" y="266"/>
                      </a:lnTo>
                      <a:lnTo>
                        <a:pt x="290" y="251"/>
                      </a:lnTo>
                      <a:lnTo>
                        <a:pt x="282" y="237"/>
                      </a:lnTo>
                      <a:lnTo>
                        <a:pt x="275" y="237"/>
                      </a:lnTo>
                      <a:lnTo>
                        <a:pt x="268" y="230"/>
                      </a:lnTo>
                      <a:lnTo>
                        <a:pt x="254" y="230"/>
                      </a:lnTo>
                      <a:lnTo>
                        <a:pt x="254" y="237"/>
                      </a:lnTo>
                      <a:lnTo>
                        <a:pt x="246" y="244"/>
                      </a:lnTo>
                      <a:lnTo>
                        <a:pt x="239" y="244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5" name="Freeform 64">
                  <a:extLst>
                    <a:ext uri="{FF2B5EF4-FFF2-40B4-BE49-F238E27FC236}">
                      <a16:creationId xmlns:a16="http://schemas.microsoft.com/office/drawing/2014/main" id="{47C0CAB5-768D-4E6B-9154-5314505A7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3775" y="673100"/>
                  <a:ext cx="631825" cy="582613"/>
                </a:xfrm>
                <a:custGeom>
                  <a:avLst/>
                  <a:gdLst>
                    <a:gd name="T0" fmla="*/ 2147483647 w 398"/>
                    <a:gd name="T1" fmla="*/ 2147483647 h 367"/>
                    <a:gd name="T2" fmla="*/ 2147483647 w 398"/>
                    <a:gd name="T3" fmla="*/ 2147483647 h 367"/>
                    <a:gd name="T4" fmla="*/ 2147483647 w 398"/>
                    <a:gd name="T5" fmla="*/ 2147483647 h 367"/>
                    <a:gd name="T6" fmla="*/ 2147483647 w 398"/>
                    <a:gd name="T7" fmla="*/ 2147483647 h 367"/>
                    <a:gd name="T8" fmla="*/ 2147483647 w 398"/>
                    <a:gd name="T9" fmla="*/ 2147483647 h 367"/>
                    <a:gd name="T10" fmla="*/ 2147483647 w 398"/>
                    <a:gd name="T11" fmla="*/ 2147483647 h 367"/>
                    <a:gd name="T12" fmla="*/ 2147483647 w 398"/>
                    <a:gd name="T13" fmla="*/ 2147483647 h 367"/>
                    <a:gd name="T14" fmla="*/ 2147483647 w 398"/>
                    <a:gd name="T15" fmla="*/ 2147483647 h 367"/>
                    <a:gd name="T16" fmla="*/ 2147483647 w 398"/>
                    <a:gd name="T17" fmla="*/ 2147483647 h 367"/>
                    <a:gd name="T18" fmla="*/ 2147483647 w 398"/>
                    <a:gd name="T19" fmla="*/ 2147483647 h 367"/>
                    <a:gd name="T20" fmla="*/ 2147483647 w 398"/>
                    <a:gd name="T21" fmla="*/ 2147483647 h 367"/>
                    <a:gd name="T22" fmla="*/ 2147483647 w 398"/>
                    <a:gd name="T23" fmla="*/ 2147483647 h 367"/>
                    <a:gd name="T24" fmla="*/ 2147483647 w 398"/>
                    <a:gd name="T25" fmla="*/ 2147483647 h 367"/>
                    <a:gd name="T26" fmla="*/ 2147483647 w 398"/>
                    <a:gd name="T27" fmla="*/ 2147483647 h 367"/>
                    <a:gd name="T28" fmla="*/ 2147483647 w 398"/>
                    <a:gd name="T29" fmla="*/ 2147483647 h 367"/>
                    <a:gd name="T30" fmla="*/ 2147483647 w 398"/>
                    <a:gd name="T31" fmla="*/ 2147483647 h 367"/>
                    <a:gd name="T32" fmla="*/ 2147483647 w 398"/>
                    <a:gd name="T33" fmla="*/ 2147483647 h 367"/>
                    <a:gd name="T34" fmla="*/ 2147483647 w 398"/>
                    <a:gd name="T35" fmla="*/ 2147483647 h 367"/>
                    <a:gd name="T36" fmla="*/ 2147483647 w 398"/>
                    <a:gd name="T37" fmla="*/ 2147483647 h 367"/>
                    <a:gd name="T38" fmla="*/ 2147483647 w 398"/>
                    <a:gd name="T39" fmla="*/ 2147483647 h 367"/>
                    <a:gd name="T40" fmla="*/ 2147483647 w 398"/>
                    <a:gd name="T41" fmla="*/ 2147483647 h 367"/>
                    <a:gd name="T42" fmla="*/ 0 w 398"/>
                    <a:gd name="T43" fmla="*/ 2147483647 h 367"/>
                    <a:gd name="T44" fmla="*/ 2147483647 w 398"/>
                    <a:gd name="T45" fmla="*/ 2147483647 h 367"/>
                    <a:gd name="T46" fmla="*/ 2147483647 w 398"/>
                    <a:gd name="T47" fmla="*/ 2147483647 h 367"/>
                    <a:gd name="T48" fmla="*/ 2147483647 w 398"/>
                    <a:gd name="T49" fmla="*/ 2147483647 h 367"/>
                    <a:gd name="T50" fmla="*/ 2147483647 w 398"/>
                    <a:gd name="T51" fmla="*/ 2147483647 h 367"/>
                    <a:gd name="T52" fmla="*/ 2147483647 w 398"/>
                    <a:gd name="T53" fmla="*/ 2147483647 h 367"/>
                    <a:gd name="T54" fmla="*/ 2147483647 w 398"/>
                    <a:gd name="T55" fmla="*/ 2147483647 h 367"/>
                    <a:gd name="T56" fmla="*/ 2147483647 w 398"/>
                    <a:gd name="T57" fmla="*/ 2147483647 h 367"/>
                    <a:gd name="T58" fmla="*/ 2147483647 w 398"/>
                    <a:gd name="T59" fmla="*/ 2147483647 h 367"/>
                    <a:gd name="T60" fmla="*/ 2147483647 w 398"/>
                    <a:gd name="T61" fmla="*/ 2147483647 h 367"/>
                    <a:gd name="T62" fmla="*/ 2147483647 w 398"/>
                    <a:gd name="T63" fmla="*/ 2147483647 h 367"/>
                    <a:gd name="T64" fmla="*/ 2147483647 w 398"/>
                    <a:gd name="T65" fmla="*/ 2147483647 h 367"/>
                    <a:gd name="T66" fmla="*/ 2147483647 w 398"/>
                    <a:gd name="T67" fmla="*/ 2147483647 h 367"/>
                    <a:gd name="T68" fmla="*/ 2147483647 w 398"/>
                    <a:gd name="T69" fmla="*/ 2147483647 h 367"/>
                    <a:gd name="T70" fmla="*/ 2147483647 w 398"/>
                    <a:gd name="T71" fmla="*/ 2147483647 h 367"/>
                    <a:gd name="T72" fmla="*/ 2147483647 w 398"/>
                    <a:gd name="T73" fmla="*/ 2147483647 h 367"/>
                    <a:gd name="T74" fmla="*/ 2147483647 w 398"/>
                    <a:gd name="T75" fmla="*/ 2147483647 h 367"/>
                    <a:gd name="T76" fmla="*/ 2147483647 w 398"/>
                    <a:gd name="T77" fmla="*/ 2147483647 h 367"/>
                    <a:gd name="T78" fmla="*/ 2147483647 w 398"/>
                    <a:gd name="T79" fmla="*/ 2147483647 h 367"/>
                    <a:gd name="T80" fmla="*/ 2147483647 w 398"/>
                    <a:gd name="T81" fmla="*/ 2147483647 h 367"/>
                    <a:gd name="T82" fmla="*/ 2147483647 w 398"/>
                    <a:gd name="T83" fmla="*/ 2147483647 h 367"/>
                    <a:gd name="T84" fmla="*/ 2147483647 w 398"/>
                    <a:gd name="T85" fmla="*/ 0 h 367"/>
                    <a:gd name="T86" fmla="*/ 2147483647 w 398"/>
                    <a:gd name="T87" fmla="*/ 0 h 367"/>
                    <a:gd name="T88" fmla="*/ 2147483647 w 398"/>
                    <a:gd name="T89" fmla="*/ 2147483647 h 367"/>
                    <a:gd name="T90" fmla="*/ 2147483647 w 398"/>
                    <a:gd name="T91" fmla="*/ 2147483647 h 367"/>
                    <a:gd name="T92" fmla="*/ 2147483647 w 398"/>
                    <a:gd name="T93" fmla="*/ 2147483647 h 367"/>
                    <a:gd name="T94" fmla="*/ 2147483647 w 398"/>
                    <a:gd name="T95" fmla="*/ 2147483647 h 367"/>
                    <a:gd name="T96" fmla="*/ 2147483647 w 398"/>
                    <a:gd name="T97" fmla="*/ 2147483647 h 367"/>
                    <a:gd name="T98" fmla="*/ 2147483647 w 398"/>
                    <a:gd name="T99" fmla="*/ 2147483647 h 367"/>
                    <a:gd name="T100" fmla="*/ 2147483647 w 398"/>
                    <a:gd name="T101" fmla="*/ 2147483647 h 367"/>
                    <a:gd name="T102" fmla="*/ 2147483647 w 398"/>
                    <a:gd name="T103" fmla="*/ 2147483647 h 367"/>
                    <a:gd name="T104" fmla="*/ 2147483647 w 398"/>
                    <a:gd name="T105" fmla="*/ 2147483647 h 367"/>
                    <a:gd name="T106" fmla="*/ 2147483647 w 398"/>
                    <a:gd name="T107" fmla="*/ 2147483647 h 367"/>
                    <a:gd name="T108" fmla="*/ 2147483647 w 398"/>
                    <a:gd name="T109" fmla="*/ 2147483647 h 367"/>
                    <a:gd name="T110" fmla="*/ 2147483647 w 398"/>
                    <a:gd name="T111" fmla="*/ 2147483647 h 367"/>
                    <a:gd name="T112" fmla="*/ 2147483647 w 398"/>
                    <a:gd name="T113" fmla="*/ 2147483647 h 367"/>
                    <a:gd name="T114" fmla="*/ 2147483647 w 398"/>
                    <a:gd name="T115" fmla="*/ 2147483647 h 367"/>
                    <a:gd name="T116" fmla="*/ 2147483647 w 398"/>
                    <a:gd name="T117" fmla="*/ 2147483647 h 367"/>
                    <a:gd name="T118" fmla="*/ 2147483647 w 398"/>
                    <a:gd name="T119" fmla="*/ 2147483647 h 36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98"/>
                    <a:gd name="T181" fmla="*/ 0 h 367"/>
                    <a:gd name="T182" fmla="*/ 398 w 398"/>
                    <a:gd name="T183" fmla="*/ 367 h 36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98" h="367">
                      <a:moveTo>
                        <a:pt x="239" y="244"/>
                      </a:moveTo>
                      <a:lnTo>
                        <a:pt x="232" y="251"/>
                      </a:lnTo>
                      <a:lnTo>
                        <a:pt x="232" y="259"/>
                      </a:lnTo>
                      <a:lnTo>
                        <a:pt x="225" y="259"/>
                      </a:lnTo>
                      <a:lnTo>
                        <a:pt x="218" y="259"/>
                      </a:lnTo>
                      <a:lnTo>
                        <a:pt x="218" y="266"/>
                      </a:lnTo>
                      <a:lnTo>
                        <a:pt x="225" y="266"/>
                      </a:lnTo>
                      <a:lnTo>
                        <a:pt x="218" y="266"/>
                      </a:lnTo>
                      <a:lnTo>
                        <a:pt x="218" y="273"/>
                      </a:lnTo>
                      <a:lnTo>
                        <a:pt x="225" y="273"/>
                      </a:lnTo>
                      <a:lnTo>
                        <a:pt x="218" y="273"/>
                      </a:lnTo>
                      <a:lnTo>
                        <a:pt x="218" y="280"/>
                      </a:lnTo>
                      <a:lnTo>
                        <a:pt x="218" y="287"/>
                      </a:lnTo>
                      <a:lnTo>
                        <a:pt x="210" y="287"/>
                      </a:lnTo>
                      <a:lnTo>
                        <a:pt x="210" y="280"/>
                      </a:lnTo>
                      <a:lnTo>
                        <a:pt x="203" y="280"/>
                      </a:lnTo>
                      <a:lnTo>
                        <a:pt x="196" y="280"/>
                      </a:lnTo>
                      <a:lnTo>
                        <a:pt x="189" y="287"/>
                      </a:lnTo>
                      <a:lnTo>
                        <a:pt x="182" y="295"/>
                      </a:lnTo>
                      <a:lnTo>
                        <a:pt x="146" y="295"/>
                      </a:lnTo>
                      <a:lnTo>
                        <a:pt x="146" y="302"/>
                      </a:lnTo>
                      <a:lnTo>
                        <a:pt x="146" y="309"/>
                      </a:lnTo>
                      <a:lnTo>
                        <a:pt x="137" y="316"/>
                      </a:lnTo>
                      <a:lnTo>
                        <a:pt x="123" y="323"/>
                      </a:lnTo>
                      <a:lnTo>
                        <a:pt x="115" y="345"/>
                      </a:lnTo>
                      <a:lnTo>
                        <a:pt x="108" y="359"/>
                      </a:lnTo>
                      <a:lnTo>
                        <a:pt x="115" y="367"/>
                      </a:lnTo>
                      <a:lnTo>
                        <a:pt x="101" y="367"/>
                      </a:lnTo>
                      <a:lnTo>
                        <a:pt x="79" y="367"/>
                      </a:lnTo>
                      <a:lnTo>
                        <a:pt x="65" y="345"/>
                      </a:lnTo>
                      <a:lnTo>
                        <a:pt x="72" y="338"/>
                      </a:lnTo>
                      <a:lnTo>
                        <a:pt x="65" y="331"/>
                      </a:lnTo>
                      <a:lnTo>
                        <a:pt x="58" y="331"/>
                      </a:lnTo>
                      <a:lnTo>
                        <a:pt x="58" y="338"/>
                      </a:lnTo>
                      <a:lnTo>
                        <a:pt x="58" y="345"/>
                      </a:lnTo>
                      <a:lnTo>
                        <a:pt x="43" y="345"/>
                      </a:lnTo>
                      <a:lnTo>
                        <a:pt x="43" y="352"/>
                      </a:lnTo>
                      <a:lnTo>
                        <a:pt x="36" y="352"/>
                      </a:lnTo>
                      <a:lnTo>
                        <a:pt x="29" y="338"/>
                      </a:lnTo>
                      <a:lnTo>
                        <a:pt x="22" y="338"/>
                      </a:lnTo>
                      <a:lnTo>
                        <a:pt x="15" y="331"/>
                      </a:lnTo>
                      <a:lnTo>
                        <a:pt x="7" y="323"/>
                      </a:lnTo>
                      <a:lnTo>
                        <a:pt x="0" y="316"/>
                      </a:lnTo>
                      <a:lnTo>
                        <a:pt x="0" y="302"/>
                      </a:lnTo>
                      <a:lnTo>
                        <a:pt x="0" y="287"/>
                      </a:lnTo>
                      <a:lnTo>
                        <a:pt x="15" y="287"/>
                      </a:lnTo>
                      <a:lnTo>
                        <a:pt x="0" y="251"/>
                      </a:lnTo>
                      <a:lnTo>
                        <a:pt x="22" y="244"/>
                      </a:lnTo>
                      <a:lnTo>
                        <a:pt x="15" y="230"/>
                      </a:lnTo>
                      <a:lnTo>
                        <a:pt x="7" y="230"/>
                      </a:lnTo>
                      <a:lnTo>
                        <a:pt x="0" y="230"/>
                      </a:lnTo>
                      <a:lnTo>
                        <a:pt x="15" y="216"/>
                      </a:lnTo>
                      <a:lnTo>
                        <a:pt x="22" y="208"/>
                      </a:lnTo>
                      <a:lnTo>
                        <a:pt x="29" y="216"/>
                      </a:lnTo>
                      <a:lnTo>
                        <a:pt x="51" y="208"/>
                      </a:lnTo>
                      <a:lnTo>
                        <a:pt x="51" y="201"/>
                      </a:lnTo>
                      <a:lnTo>
                        <a:pt x="43" y="180"/>
                      </a:lnTo>
                      <a:lnTo>
                        <a:pt x="51" y="180"/>
                      </a:lnTo>
                      <a:lnTo>
                        <a:pt x="58" y="180"/>
                      </a:lnTo>
                      <a:lnTo>
                        <a:pt x="72" y="180"/>
                      </a:lnTo>
                      <a:lnTo>
                        <a:pt x="87" y="180"/>
                      </a:lnTo>
                      <a:lnTo>
                        <a:pt x="101" y="187"/>
                      </a:lnTo>
                      <a:lnTo>
                        <a:pt x="108" y="180"/>
                      </a:lnTo>
                      <a:lnTo>
                        <a:pt x="123" y="187"/>
                      </a:lnTo>
                      <a:lnTo>
                        <a:pt x="146" y="172"/>
                      </a:lnTo>
                      <a:lnTo>
                        <a:pt x="146" y="165"/>
                      </a:lnTo>
                      <a:lnTo>
                        <a:pt x="146" y="144"/>
                      </a:lnTo>
                      <a:lnTo>
                        <a:pt x="160" y="136"/>
                      </a:lnTo>
                      <a:lnTo>
                        <a:pt x="174" y="129"/>
                      </a:lnTo>
                      <a:lnTo>
                        <a:pt x="189" y="129"/>
                      </a:lnTo>
                      <a:lnTo>
                        <a:pt x="196" y="122"/>
                      </a:lnTo>
                      <a:lnTo>
                        <a:pt x="203" y="122"/>
                      </a:lnTo>
                      <a:lnTo>
                        <a:pt x="203" y="115"/>
                      </a:lnTo>
                      <a:lnTo>
                        <a:pt x="189" y="93"/>
                      </a:lnTo>
                      <a:lnTo>
                        <a:pt x="174" y="86"/>
                      </a:lnTo>
                      <a:lnTo>
                        <a:pt x="174" y="79"/>
                      </a:lnTo>
                      <a:lnTo>
                        <a:pt x="174" y="64"/>
                      </a:lnTo>
                      <a:lnTo>
                        <a:pt x="189" y="57"/>
                      </a:lnTo>
                      <a:lnTo>
                        <a:pt x="196" y="43"/>
                      </a:lnTo>
                      <a:lnTo>
                        <a:pt x="225" y="36"/>
                      </a:lnTo>
                      <a:lnTo>
                        <a:pt x="232" y="28"/>
                      </a:lnTo>
                      <a:lnTo>
                        <a:pt x="246" y="36"/>
                      </a:lnTo>
                      <a:lnTo>
                        <a:pt x="261" y="28"/>
                      </a:lnTo>
                      <a:lnTo>
                        <a:pt x="282" y="14"/>
                      </a:lnTo>
                      <a:lnTo>
                        <a:pt x="297" y="7"/>
                      </a:lnTo>
                      <a:lnTo>
                        <a:pt x="318" y="0"/>
                      </a:lnTo>
                      <a:lnTo>
                        <a:pt x="326" y="7"/>
                      </a:lnTo>
                      <a:lnTo>
                        <a:pt x="369" y="0"/>
                      </a:lnTo>
                      <a:lnTo>
                        <a:pt x="390" y="7"/>
                      </a:lnTo>
                      <a:lnTo>
                        <a:pt x="398" y="14"/>
                      </a:lnTo>
                      <a:lnTo>
                        <a:pt x="390" y="28"/>
                      </a:lnTo>
                      <a:lnTo>
                        <a:pt x="383" y="57"/>
                      </a:lnTo>
                      <a:lnTo>
                        <a:pt x="383" y="64"/>
                      </a:lnTo>
                      <a:lnTo>
                        <a:pt x="383" y="72"/>
                      </a:lnTo>
                      <a:lnTo>
                        <a:pt x="376" y="72"/>
                      </a:lnTo>
                      <a:lnTo>
                        <a:pt x="369" y="79"/>
                      </a:lnTo>
                      <a:lnTo>
                        <a:pt x="354" y="86"/>
                      </a:lnTo>
                      <a:lnTo>
                        <a:pt x="347" y="108"/>
                      </a:lnTo>
                      <a:lnTo>
                        <a:pt x="347" y="115"/>
                      </a:lnTo>
                      <a:lnTo>
                        <a:pt x="340" y="115"/>
                      </a:lnTo>
                      <a:lnTo>
                        <a:pt x="354" y="136"/>
                      </a:lnTo>
                      <a:lnTo>
                        <a:pt x="347" y="172"/>
                      </a:lnTo>
                      <a:lnTo>
                        <a:pt x="340" y="180"/>
                      </a:lnTo>
                      <a:lnTo>
                        <a:pt x="340" y="194"/>
                      </a:lnTo>
                      <a:lnTo>
                        <a:pt x="340" y="201"/>
                      </a:lnTo>
                      <a:lnTo>
                        <a:pt x="333" y="201"/>
                      </a:lnTo>
                      <a:lnTo>
                        <a:pt x="318" y="223"/>
                      </a:lnTo>
                      <a:lnTo>
                        <a:pt x="318" y="230"/>
                      </a:lnTo>
                      <a:lnTo>
                        <a:pt x="311" y="244"/>
                      </a:lnTo>
                      <a:lnTo>
                        <a:pt x="311" y="259"/>
                      </a:lnTo>
                      <a:lnTo>
                        <a:pt x="311" y="266"/>
                      </a:lnTo>
                      <a:lnTo>
                        <a:pt x="304" y="266"/>
                      </a:lnTo>
                      <a:lnTo>
                        <a:pt x="290" y="251"/>
                      </a:lnTo>
                      <a:lnTo>
                        <a:pt x="282" y="237"/>
                      </a:lnTo>
                      <a:lnTo>
                        <a:pt x="275" y="237"/>
                      </a:lnTo>
                      <a:lnTo>
                        <a:pt x="268" y="230"/>
                      </a:lnTo>
                      <a:lnTo>
                        <a:pt x="254" y="230"/>
                      </a:lnTo>
                      <a:lnTo>
                        <a:pt x="254" y="237"/>
                      </a:lnTo>
                      <a:lnTo>
                        <a:pt x="246" y="244"/>
                      </a:lnTo>
                      <a:lnTo>
                        <a:pt x="239" y="244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6" name="Freeform 65">
                  <a:extLst>
                    <a:ext uri="{FF2B5EF4-FFF2-40B4-BE49-F238E27FC236}">
                      <a16:creationId xmlns:a16="http://schemas.microsoft.com/office/drawing/2014/main" id="{864E9B4B-E608-43EC-BC49-24498BAF5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6138" y="969963"/>
                  <a:ext cx="401637" cy="641350"/>
                </a:xfrm>
                <a:custGeom>
                  <a:avLst/>
                  <a:gdLst>
                    <a:gd name="T0" fmla="*/ 2147483647 w 253"/>
                    <a:gd name="T1" fmla="*/ 0 h 404"/>
                    <a:gd name="T2" fmla="*/ 2147483647 w 253"/>
                    <a:gd name="T3" fmla="*/ 2147483647 h 404"/>
                    <a:gd name="T4" fmla="*/ 2147483647 w 253"/>
                    <a:gd name="T5" fmla="*/ 2147483647 h 404"/>
                    <a:gd name="T6" fmla="*/ 2147483647 w 253"/>
                    <a:gd name="T7" fmla="*/ 2147483647 h 404"/>
                    <a:gd name="T8" fmla="*/ 2147483647 w 253"/>
                    <a:gd name="T9" fmla="*/ 2147483647 h 404"/>
                    <a:gd name="T10" fmla="*/ 2147483647 w 253"/>
                    <a:gd name="T11" fmla="*/ 2147483647 h 404"/>
                    <a:gd name="T12" fmla="*/ 2147483647 w 253"/>
                    <a:gd name="T13" fmla="*/ 2147483647 h 404"/>
                    <a:gd name="T14" fmla="*/ 2147483647 w 253"/>
                    <a:gd name="T15" fmla="*/ 2147483647 h 404"/>
                    <a:gd name="T16" fmla="*/ 2147483647 w 253"/>
                    <a:gd name="T17" fmla="*/ 2147483647 h 404"/>
                    <a:gd name="T18" fmla="*/ 2147483647 w 253"/>
                    <a:gd name="T19" fmla="*/ 2147483647 h 404"/>
                    <a:gd name="T20" fmla="*/ 2147483647 w 253"/>
                    <a:gd name="T21" fmla="*/ 2147483647 h 404"/>
                    <a:gd name="T22" fmla="*/ 2147483647 w 253"/>
                    <a:gd name="T23" fmla="*/ 2147483647 h 404"/>
                    <a:gd name="T24" fmla="*/ 2147483647 w 253"/>
                    <a:gd name="T25" fmla="*/ 2147483647 h 404"/>
                    <a:gd name="T26" fmla="*/ 2147483647 w 253"/>
                    <a:gd name="T27" fmla="*/ 2147483647 h 404"/>
                    <a:gd name="T28" fmla="*/ 2147483647 w 253"/>
                    <a:gd name="T29" fmla="*/ 2147483647 h 404"/>
                    <a:gd name="T30" fmla="*/ 2147483647 w 253"/>
                    <a:gd name="T31" fmla="*/ 2147483647 h 404"/>
                    <a:gd name="T32" fmla="*/ 2147483647 w 253"/>
                    <a:gd name="T33" fmla="*/ 2147483647 h 404"/>
                    <a:gd name="T34" fmla="*/ 2147483647 w 253"/>
                    <a:gd name="T35" fmla="*/ 2147483647 h 404"/>
                    <a:gd name="T36" fmla="*/ 2147483647 w 253"/>
                    <a:gd name="T37" fmla="*/ 2147483647 h 404"/>
                    <a:gd name="T38" fmla="*/ 2147483647 w 253"/>
                    <a:gd name="T39" fmla="*/ 2147483647 h 404"/>
                    <a:gd name="T40" fmla="*/ 2147483647 w 253"/>
                    <a:gd name="T41" fmla="*/ 2147483647 h 404"/>
                    <a:gd name="T42" fmla="*/ 2147483647 w 253"/>
                    <a:gd name="T43" fmla="*/ 2147483647 h 404"/>
                    <a:gd name="T44" fmla="*/ 2147483647 w 253"/>
                    <a:gd name="T45" fmla="*/ 2147483647 h 404"/>
                    <a:gd name="T46" fmla="*/ 2147483647 w 253"/>
                    <a:gd name="T47" fmla="*/ 2147483647 h 404"/>
                    <a:gd name="T48" fmla="*/ 2147483647 w 253"/>
                    <a:gd name="T49" fmla="*/ 2147483647 h 404"/>
                    <a:gd name="T50" fmla="*/ 2147483647 w 253"/>
                    <a:gd name="T51" fmla="*/ 2147483647 h 404"/>
                    <a:gd name="T52" fmla="*/ 2147483647 w 253"/>
                    <a:gd name="T53" fmla="*/ 2147483647 h 404"/>
                    <a:gd name="T54" fmla="*/ 2147483647 w 253"/>
                    <a:gd name="T55" fmla="*/ 2147483647 h 404"/>
                    <a:gd name="T56" fmla="*/ 2147483647 w 253"/>
                    <a:gd name="T57" fmla="*/ 2147483647 h 404"/>
                    <a:gd name="T58" fmla="*/ 2147483647 w 253"/>
                    <a:gd name="T59" fmla="*/ 2147483647 h 404"/>
                    <a:gd name="T60" fmla="*/ 2147483647 w 253"/>
                    <a:gd name="T61" fmla="*/ 2147483647 h 404"/>
                    <a:gd name="T62" fmla="*/ 2147483647 w 253"/>
                    <a:gd name="T63" fmla="*/ 2147483647 h 404"/>
                    <a:gd name="T64" fmla="*/ 2147483647 w 253"/>
                    <a:gd name="T65" fmla="*/ 2147483647 h 404"/>
                    <a:gd name="T66" fmla="*/ 2147483647 w 253"/>
                    <a:gd name="T67" fmla="*/ 2147483647 h 404"/>
                    <a:gd name="T68" fmla="*/ 2147483647 w 253"/>
                    <a:gd name="T69" fmla="*/ 2147483647 h 404"/>
                    <a:gd name="T70" fmla="*/ 2147483647 w 253"/>
                    <a:gd name="T71" fmla="*/ 2147483647 h 404"/>
                    <a:gd name="T72" fmla="*/ 2147483647 w 253"/>
                    <a:gd name="T73" fmla="*/ 2147483647 h 404"/>
                    <a:gd name="T74" fmla="*/ 2147483647 w 253"/>
                    <a:gd name="T75" fmla="*/ 2147483647 h 404"/>
                    <a:gd name="T76" fmla="*/ 2147483647 w 253"/>
                    <a:gd name="T77" fmla="*/ 2147483647 h 404"/>
                    <a:gd name="T78" fmla="*/ 2147483647 w 253"/>
                    <a:gd name="T79" fmla="*/ 2147483647 h 404"/>
                    <a:gd name="T80" fmla="*/ 2147483647 w 253"/>
                    <a:gd name="T81" fmla="*/ 2147483647 h 404"/>
                    <a:gd name="T82" fmla="*/ 2147483647 w 253"/>
                    <a:gd name="T83" fmla="*/ 2147483647 h 404"/>
                    <a:gd name="T84" fmla="*/ 2147483647 w 253"/>
                    <a:gd name="T85" fmla="*/ 2147483647 h 404"/>
                    <a:gd name="T86" fmla="*/ 2147483647 w 253"/>
                    <a:gd name="T87" fmla="*/ 2147483647 h 404"/>
                    <a:gd name="T88" fmla="*/ 2147483647 w 253"/>
                    <a:gd name="T89" fmla="*/ 2147483647 h 404"/>
                    <a:gd name="T90" fmla="*/ 2147483647 w 253"/>
                    <a:gd name="T91" fmla="*/ 2147483647 h 404"/>
                    <a:gd name="T92" fmla="*/ 2147483647 w 253"/>
                    <a:gd name="T93" fmla="*/ 2147483647 h 404"/>
                    <a:gd name="T94" fmla="*/ 2147483647 w 253"/>
                    <a:gd name="T95" fmla="*/ 2147483647 h 404"/>
                    <a:gd name="T96" fmla="*/ 2147483647 w 253"/>
                    <a:gd name="T97" fmla="*/ 2147483647 h 404"/>
                    <a:gd name="T98" fmla="*/ 2147483647 w 253"/>
                    <a:gd name="T99" fmla="*/ 2147483647 h 404"/>
                    <a:gd name="T100" fmla="*/ 2147483647 w 253"/>
                    <a:gd name="T101" fmla="*/ 2147483647 h 404"/>
                    <a:gd name="T102" fmla="*/ 2147483647 w 253"/>
                    <a:gd name="T103" fmla="*/ 2147483647 h 404"/>
                    <a:gd name="T104" fmla="*/ 0 w 253"/>
                    <a:gd name="T105" fmla="*/ 2147483647 h 404"/>
                    <a:gd name="T106" fmla="*/ 2147483647 w 253"/>
                    <a:gd name="T107" fmla="*/ 0 h 40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53"/>
                    <a:gd name="T163" fmla="*/ 0 h 404"/>
                    <a:gd name="T164" fmla="*/ 253 w 253"/>
                    <a:gd name="T165" fmla="*/ 404 h 40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53" h="404">
                      <a:moveTo>
                        <a:pt x="7" y="0"/>
                      </a:moveTo>
                      <a:lnTo>
                        <a:pt x="21" y="0"/>
                      </a:lnTo>
                      <a:lnTo>
                        <a:pt x="28" y="7"/>
                      </a:lnTo>
                      <a:lnTo>
                        <a:pt x="43" y="7"/>
                      </a:lnTo>
                      <a:lnTo>
                        <a:pt x="50" y="14"/>
                      </a:lnTo>
                      <a:lnTo>
                        <a:pt x="57" y="14"/>
                      </a:lnTo>
                      <a:lnTo>
                        <a:pt x="72" y="14"/>
                      </a:lnTo>
                      <a:lnTo>
                        <a:pt x="79" y="29"/>
                      </a:lnTo>
                      <a:lnTo>
                        <a:pt x="79" y="36"/>
                      </a:lnTo>
                      <a:lnTo>
                        <a:pt x="93" y="43"/>
                      </a:lnTo>
                      <a:lnTo>
                        <a:pt x="100" y="43"/>
                      </a:lnTo>
                      <a:lnTo>
                        <a:pt x="108" y="43"/>
                      </a:lnTo>
                      <a:lnTo>
                        <a:pt x="115" y="57"/>
                      </a:lnTo>
                      <a:lnTo>
                        <a:pt x="93" y="64"/>
                      </a:lnTo>
                      <a:lnTo>
                        <a:pt x="108" y="100"/>
                      </a:lnTo>
                      <a:lnTo>
                        <a:pt x="93" y="100"/>
                      </a:lnTo>
                      <a:lnTo>
                        <a:pt x="93" y="115"/>
                      </a:lnTo>
                      <a:lnTo>
                        <a:pt x="93" y="129"/>
                      </a:lnTo>
                      <a:lnTo>
                        <a:pt x="100" y="136"/>
                      </a:lnTo>
                      <a:lnTo>
                        <a:pt x="108" y="144"/>
                      </a:lnTo>
                      <a:lnTo>
                        <a:pt x="115" y="151"/>
                      </a:lnTo>
                      <a:lnTo>
                        <a:pt x="122" y="151"/>
                      </a:lnTo>
                      <a:lnTo>
                        <a:pt x="129" y="165"/>
                      </a:lnTo>
                      <a:lnTo>
                        <a:pt x="136" y="165"/>
                      </a:lnTo>
                      <a:lnTo>
                        <a:pt x="136" y="158"/>
                      </a:lnTo>
                      <a:lnTo>
                        <a:pt x="151" y="158"/>
                      </a:lnTo>
                      <a:lnTo>
                        <a:pt x="151" y="151"/>
                      </a:lnTo>
                      <a:lnTo>
                        <a:pt x="151" y="144"/>
                      </a:lnTo>
                      <a:lnTo>
                        <a:pt x="158" y="144"/>
                      </a:lnTo>
                      <a:lnTo>
                        <a:pt x="165" y="151"/>
                      </a:lnTo>
                      <a:lnTo>
                        <a:pt x="158" y="158"/>
                      </a:lnTo>
                      <a:lnTo>
                        <a:pt x="172" y="180"/>
                      </a:lnTo>
                      <a:lnTo>
                        <a:pt x="194" y="180"/>
                      </a:lnTo>
                      <a:lnTo>
                        <a:pt x="208" y="180"/>
                      </a:lnTo>
                      <a:lnTo>
                        <a:pt x="201" y="210"/>
                      </a:lnTo>
                      <a:lnTo>
                        <a:pt x="201" y="217"/>
                      </a:lnTo>
                      <a:lnTo>
                        <a:pt x="201" y="224"/>
                      </a:lnTo>
                      <a:lnTo>
                        <a:pt x="208" y="239"/>
                      </a:lnTo>
                      <a:lnTo>
                        <a:pt x="187" y="267"/>
                      </a:lnTo>
                      <a:lnTo>
                        <a:pt x="187" y="275"/>
                      </a:lnTo>
                      <a:lnTo>
                        <a:pt x="194" y="289"/>
                      </a:lnTo>
                      <a:lnTo>
                        <a:pt x="201" y="289"/>
                      </a:lnTo>
                      <a:lnTo>
                        <a:pt x="201" y="296"/>
                      </a:lnTo>
                      <a:lnTo>
                        <a:pt x="208" y="311"/>
                      </a:lnTo>
                      <a:lnTo>
                        <a:pt x="223" y="296"/>
                      </a:lnTo>
                      <a:lnTo>
                        <a:pt x="246" y="311"/>
                      </a:lnTo>
                      <a:lnTo>
                        <a:pt x="253" y="318"/>
                      </a:lnTo>
                      <a:lnTo>
                        <a:pt x="246" y="332"/>
                      </a:lnTo>
                      <a:lnTo>
                        <a:pt x="246" y="339"/>
                      </a:lnTo>
                      <a:lnTo>
                        <a:pt x="239" y="332"/>
                      </a:lnTo>
                      <a:lnTo>
                        <a:pt x="230" y="339"/>
                      </a:lnTo>
                      <a:lnTo>
                        <a:pt x="230" y="347"/>
                      </a:lnTo>
                      <a:lnTo>
                        <a:pt x="246" y="361"/>
                      </a:lnTo>
                      <a:lnTo>
                        <a:pt x="246" y="368"/>
                      </a:lnTo>
                      <a:lnTo>
                        <a:pt x="239" y="375"/>
                      </a:lnTo>
                      <a:lnTo>
                        <a:pt x="230" y="375"/>
                      </a:lnTo>
                      <a:lnTo>
                        <a:pt x="223" y="361"/>
                      </a:lnTo>
                      <a:lnTo>
                        <a:pt x="216" y="361"/>
                      </a:lnTo>
                      <a:lnTo>
                        <a:pt x="216" y="354"/>
                      </a:lnTo>
                      <a:lnTo>
                        <a:pt x="216" y="347"/>
                      </a:lnTo>
                      <a:lnTo>
                        <a:pt x="208" y="339"/>
                      </a:lnTo>
                      <a:lnTo>
                        <a:pt x="201" y="332"/>
                      </a:lnTo>
                      <a:lnTo>
                        <a:pt x="194" y="339"/>
                      </a:lnTo>
                      <a:lnTo>
                        <a:pt x="180" y="332"/>
                      </a:lnTo>
                      <a:lnTo>
                        <a:pt x="180" y="347"/>
                      </a:lnTo>
                      <a:lnTo>
                        <a:pt x="194" y="354"/>
                      </a:lnTo>
                      <a:lnTo>
                        <a:pt x="180" y="361"/>
                      </a:lnTo>
                      <a:lnTo>
                        <a:pt x="180" y="368"/>
                      </a:lnTo>
                      <a:lnTo>
                        <a:pt x="172" y="368"/>
                      </a:lnTo>
                      <a:lnTo>
                        <a:pt x="165" y="368"/>
                      </a:lnTo>
                      <a:lnTo>
                        <a:pt x="151" y="347"/>
                      </a:lnTo>
                      <a:lnTo>
                        <a:pt x="144" y="347"/>
                      </a:lnTo>
                      <a:lnTo>
                        <a:pt x="136" y="361"/>
                      </a:lnTo>
                      <a:lnTo>
                        <a:pt x="115" y="368"/>
                      </a:lnTo>
                      <a:lnTo>
                        <a:pt x="108" y="383"/>
                      </a:lnTo>
                      <a:lnTo>
                        <a:pt x="100" y="383"/>
                      </a:lnTo>
                      <a:lnTo>
                        <a:pt x="100" y="390"/>
                      </a:lnTo>
                      <a:lnTo>
                        <a:pt x="108" y="397"/>
                      </a:lnTo>
                      <a:lnTo>
                        <a:pt x="93" y="404"/>
                      </a:lnTo>
                      <a:lnTo>
                        <a:pt x="79" y="404"/>
                      </a:lnTo>
                      <a:lnTo>
                        <a:pt x="86" y="368"/>
                      </a:lnTo>
                      <a:lnTo>
                        <a:pt x="86" y="361"/>
                      </a:lnTo>
                      <a:lnTo>
                        <a:pt x="86" y="347"/>
                      </a:lnTo>
                      <a:lnTo>
                        <a:pt x="79" y="325"/>
                      </a:lnTo>
                      <a:lnTo>
                        <a:pt x="79" y="303"/>
                      </a:lnTo>
                      <a:lnTo>
                        <a:pt x="72" y="267"/>
                      </a:lnTo>
                      <a:lnTo>
                        <a:pt x="72" y="260"/>
                      </a:lnTo>
                      <a:lnTo>
                        <a:pt x="72" y="253"/>
                      </a:lnTo>
                      <a:lnTo>
                        <a:pt x="64" y="239"/>
                      </a:lnTo>
                      <a:lnTo>
                        <a:pt x="57" y="231"/>
                      </a:lnTo>
                      <a:lnTo>
                        <a:pt x="50" y="231"/>
                      </a:lnTo>
                      <a:lnTo>
                        <a:pt x="57" y="224"/>
                      </a:lnTo>
                      <a:lnTo>
                        <a:pt x="57" y="217"/>
                      </a:lnTo>
                      <a:lnTo>
                        <a:pt x="50" y="224"/>
                      </a:lnTo>
                      <a:lnTo>
                        <a:pt x="50" y="231"/>
                      </a:lnTo>
                      <a:lnTo>
                        <a:pt x="50" y="217"/>
                      </a:lnTo>
                      <a:lnTo>
                        <a:pt x="43" y="187"/>
                      </a:lnTo>
                      <a:lnTo>
                        <a:pt x="43" y="180"/>
                      </a:lnTo>
                      <a:lnTo>
                        <a:pt x="36" y="158"/>
                      </a:lnTo>
                      <a:lnTo>
                        <a:pt x="28" y="136"/>
                      </a:lnTo>
                      <a:lnTo>
                        <a:pt x="28" y="100"/>
                      </a:lnTo>
                      <a:lnTo>
                        <a:pt x="28" y="93"/>
                      </a:lnTo>
                      <a:lnTo>
                        <a:pt x="21" y="100"/>
                      </a:lnTo>
                      <a:lnTo>
                        <a:pt x="21" y="93"/>
                      </a:lnTo>
                      <a:lnTo>
                        <a:pt x="14" y="72"/>
                      </a:lnTo>
                      <a:lnTo>
                        <a:pt x="0" y="43"/>
                      </a:lnTo>
                      <a:lnTo>
                        <a:pt x="0" y="3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7" name="Freeform 66">
                  <a:extLst>
                    <a:ext uri="{FF2B5EF4-FFF2-40B4-BE49-F238E27FC236}">
                      <a16:creationId xmlns:a16="http://schemas.microsoft.com/office/drawing/2014/main" id="{05A0655B-9934-4BB2-BF9B-7B1A81C44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6138" y="969963"/>
                  <a:ext cx="401637" cy="641350"/>
                </a:xfrm>
                <a:custGeom>
                  <a:avLst/>
                  <a:gdLst>
                    <a:gd name="T0" fmla="*/ 2147483647 w 253"/>
                    <a:gd name="T1" fmla="*/ 0 h 404"/>
                    <a:gd name="T2" fmla="*/ 2147483647 w 253"/>
                    <a:gd name="T3" fmla="*/ 2147483647 h 404"/>
                    <a:gd name="T4" fmla="*/ 2147483647 w 253"/>
                    <a:gd name="T5" fmla="*/ 2147483647 h 404"/>
                    <a:gd name="T6" fmla="*/ 2147483647 w 253"/>
                    <a:gd name="T7" fmla="*/ 2147483647 h 404"/>
                    <a:gd name="T8" fmla="*/ 2147483647 w 253"/>
                    <a:gd name="T9" fmla="*/ 2147483647 h 404"/>
                    <a:gd name="T10" fmla="*/ 2147483647 w 253"/>
                    <a:gd name="T11" fmla="*/ 2147483647 h 404"/>
                    <a:gd name="T12" fmla="*/ 2147483647 w 253"/>
                    <a:gd name="T13" fmla="*/ 2147483647 h 404"/>
                    <a:gd name="T14" fmla="*/ 2147483647 w 253"/>
                    <a:gd name="T15" fmla="*/ 2147483647 h 404"/>
                    <a:gd name="T16" fmla="*/ 2147483647 w 253"/>
                    <a:gd name="T17" fmla="*/ 2147483647 h 404"/>
                    <a:gd name="T18" fmla="*/ 2147483647 w 253"/>
                    <a:gd name="T19" fmla="*/ 2147483647 h 404"/>
                    <a:gd name="T20" fmla="*/ 2147483647 w 253"/>
                    <a:gd name="T21" fmla="*/ 2147483647 h 404"/>
                    <a:gd name="T22" fmla="*/ 2147483647 w 253"/>
                    <a:gd name="T23" fmla="*/ 2147483647 h 404"/>
                    <a:gd name="T24" fmla="*/ 2147483647 w 253"/>
                    <a:gd name="T25" fmla="*/ 2147483647 h 404"/>
                    <a:gd name="T26" fmla="*/ 2147483647 w 253"/>
                    <a:gd name="T27" fmla="*/ 2147483647 h 404"/>
                    <a:gd name="T28" fmla="*/ 2147483647 w 253"/>
                    <a:gd name="T29" fmla="*/ 2147483647 h 404"/>
                    <a:gd name="T30" fmla="*/ 2147483647 w 253"/>
                    <a:gd name="T31" fmla="*/ 2147483647 h 404"/>
                    <a:gd name="T32" fmla="*/ 2147483647 w 253"/>
                    <a:gd name="T33" fmla="*/ 2147483647 h 404"/>
                    <a:gd name="T34" fmla="*/ 2147483647 w 253"/>
                    <a:gd name="T35" fmla="*/ 2147483647 h 404"/>
                    <a:gd name="T36" fmla="*/ 2147483647 w 253"/>
                    <a:gd name="T37" fmla="*/ 2147483647 h 404"/>
                    <a:gd name="T38" fmla="*/ 2147483647 w 253"/>
                    <a:gd name="T39" fmla="*/ 2147483647 h 404"/>
                    <a:gd name="T40" fmla="*/ 2147483647 w 253"/>
                    <a:gd name="T41" fmla="*/ 2147483647 h 404"/>
                    <a:gd name="T42" fmla="*/ 2147483647 w 253"/>
                    <a:gd name="T43" fmla="*/ 2147483647 h 404"/>
                    <a:gd name="T44" fmla="*/ 2147483647 w 253"/>
                    <a:gd name="T45" fmla="*/ 2147483647 h 404"/>
                    <a:gd name="T46" fmla="*/ 2147483647 w 253"/>
                    <a:gd name="T47" fmla="*/ 2147483647 h 404"/>
                    <a:gd name="T48" fmla="*/ 2147483647 w 253"/>
                    <a:gd name="T49" fmla="*/ 2147483647 h 404"/>
                    <a:gd name="T50" fmla="*/ 2147483647 w 253"/>
                    <a:gd name="T51" fmla="*/ 2147483647 h 404"/>
                    <a:gd name="T52" fmla="*/ 2147483647 w 253"/>
                    <a:gd name="T53" fmla="*/ 2147483647 h 404"/>
                    <a:gd name="T54" fmla="*/ 2147483647 w 253"/>
                    <a:gd name="T55" fmla="*/ 2147483647 h 404"/>
                    <a:gd name="T56" fmla="*/ 2147483647 w 253"/>
                    <a:gd name="T57" fmla="*/ 2147483647 h 404"/>
                    <a:gd name="T58" fmla="*/ 2147483647 w 253"/>
                    <a:gd name="T59" fmla="*/ 2147483647 h 404"/>
                    <a:gd name="T60" fmla="*/ 2147483647 w 253"/>
                    <a:gd name="T61" fmla="*/ 2147483647 h 404"/>
                    <a:gd name="T62" fmla="*/ 2147483647 w 253"/>
                    <a:gd name="T63" fmla="*/ 2147483647 h 404"/>
                    <a:gd name="T64" fmla="*/ 2147483647 w 253"/>
                    <a:gd name="T65" fmla="*/ 2147483647 h 404"/>
                    <a:gd name="T66" fmla="*/ 2147483647 w 253"/>
                    <a:gd name="T67" fmla="*/ 2147483647 h 404"/>
                    <a:gd name="T68" fmla="*/ 2147483647 w 253"/>
                    <a:gd name="T69" fmla="*/ 2147483647 h 404"/>
                    <a:gd name="T70" fmla="*/ 2147483647 w 253"/>
                    <a:gd name="T71" fmla="*/ 2147483647 h 404"/>
                    <a:gd name="T72" fmla="*/ 2147483647 w 253"/>
                    <a:gd name="T73" fmla="*/ 2147483647 h 404"/>
                    <a:gd name="T74" fmla="*/ 2147483647 w 253"/>
                    <a:gd name="T75" fmla="*/ 2147483647 h 404"/>
                    <a:gd name="T76" fmla="*/ 2147483647 w 253"/>
                    <a:gd name="T77" fmla="*/ 2147483647 h 404"/>
                    <a:gd name="T78" fmla="*/ 2147483647 w 253"/>
                    <a:gd name="T79" fmla="*/ 2147483647 h 404"/>
                    <a:gd name="T80" fmla="*/ 2147483647 w 253"/>
                    <a:gd name="T81" fmla="*/ 2147483647 h 404"/>
                    <a:gd name="T82" fmla="*/ 2147483647 w 253"/>
                    <a:gd name="T83" fmla="*/ 2147483647 h 404"/>
                    <a:gd name="T84" fmla="*/ 2147483647 w 253"/>
                    <a:gd name="T85" fmla="*/ 2147483647 h 404"/>
                    <a:gd name="T86" fmla="*/ 2147483647 w 253"/>
                    <a:gd name="T87" fmla="*/ 2147483647 h 404"/>
                    <a:gd name="T88" fmla="*/ 2147483647 w 253"/>
                    <a:gd name="T89" fmla="*/ 2147483647 h 404"/>
                    <a:gd name="T90" fmla="*/ 2147483647 w 253"/>
                    <a:gd name="T91" fmla="*/ 2147483647 h 404"/>
                    <a:gd name="T92" fmla="*/ 2147483647 w 253"/>
                    <a:gd name="T93" fmla="*/ 2147483647 h 404"/>
                    <a:gd name="T94" fmla="*/ 2147483647 w 253"/>
                    <a:gd name="T95" fmla="*/ 2147483647 h 404"/>
                    <a:gd name="T96" fmla="*/ 2147483647 w 253"/>
                    <a:gd name="T97" fmla="*/ 2147483647 h 404"/>
                    <a:gd name="T98" fmla="*/ 2147483647 w 253"/>
                    <a:gd name="T99" fmla="*/ 2147483647 h 404"/>
                    <a:gd name="T100" fmla="*/ 2147483647 w 253"/>
                    <a:gd name="T101" fmla="*/ 2147483647 h 404"/>
                    <a:gd name="T102" fmla="*/ 2147483647 w 253"/>
                    <a:gd name="T103" fmla="*/ 2147483647 h 404"/>
                    <a:gd name="T104" fmla="*/ 0 w 253"/>
                    <a:gd name="T105" fmla="*/ 2147483647 h 404"/>
                    <a:gd name="T106" fmla="*/ 2147483647 w 253"/>
                    <a:gd name="T107" fmla="*/ 0 h 40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53"/>
                    <a:gd name="T163" fmla="*/ 0 h 404"/>
                    <a:gd name="T164" fmla="*/ 253 w 253"/>
                    <a:gd name="T165" fmla="*/ 404 h 40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53" h="404">
                      <a:moveTo>
                        <a:pt x="7" y="0"/>
                      </a:moveTo>
                      <a:lnTo>
                        <a:pt x="21" y="0"/>
                      </a:lnTo>
                      <a:lnTo>
                        <a:pt x="28" y="7"/>
                      </a:lnTo>
                      <a:lnTo>
                        <a:pt x="43" y="7"/>
                      </a:lnTo>
                      <a:lnTo>
                        <a:pt x="50" y="14"/>
                      </a:lnTo>
                      <a:lnTo>
                        <a:pt x="57" y="14"/>
                      </a:lnTo>
                      <a:lnTo>
                        <a:pt x="72" y="14"/>
                      </a:lnTo>
                      <a:lnTo>
                        <a:pt x="79" y="29"/>
                      </a:lnTo>
                      <a:lnTo>
                        <a:pt x="79" y="36"/>
                      </a:lnTo>
                      <a:lnTo>
                        <a:pt x="93" y="43"/>
                      </a:lnTo>
                      <a:lnTo>
                        <a:pt x="100" y="43"/>
                      </a:lnTo>
                      <a:lnTo>
                        <a:pt x="108" y="43"/>
                      </a:lnTo>
                      <a:lnTo>
                        <a:pt x="115" y="57"/>
                      </a:lnTo>
                      <a:lnTo>
                        <a:pt x="93" y="64"/>
                      </a:lnTo>
                      <a:lnTo>
                        <a:pt x="108" y="100"/>
                      </a:lnTo>
                      <a:lnTo>
                        <a:pt x="93" y="100"/>
                      </a:lnTo>
                      <a:lnTo>
                        <a:pt x="93" y="115"/>
                      </a:lnTo>
                      <a:lnTo>
                        <a:pt x="93" y="129"/>
                      </a:lnTo>
                      <a:lnTo>
                        <a:pt x="100" y="136"/>
                      </a:lnTo>
                      <a:lnTo>
                        <a:pt x="108" y="144"/>
                      </a:lnTo>
                      <a:lnTo>
                        <a:pt x="115" y="151"/>
                      </a:lnTo>
                      <a:lnTo>
                        <a:pt x="122" y="151"/>
                      </a:lnTo>
                      <a:lnTo>
                        <a:pt x="129" y="165"/>
                      </a:lnTo>
                      <a:lnTo>
                        <a:pt x="136" y="165"/>
                      </a:lnTo>
                      <a:lnTo>
                        <a:pt x="136" y="158"/>
                      </a:lnTo>
                      <a:lnTo>
                        <a:pt x="151" y="158"/>
                      </a:lnTo>
                      <a:lnTo>
                        <a:pt x="151" y="151"/>
                      </a:lnTo>
                      <a:lnTo>
                        <a:pt x="151" y="144"/>
                      </a:lnTo>
                      <a:lnTo>
                        <a:pt x="158" y="144"/>
                      </a:lnTo>
                      <a:lnTo>
                        <a:pt x="165" y="151"/>
                      </a:lnTo>
                      <a:lnTo>
                        <a:pt x="158" y="158"/>
                      </a:lnTo>
                      <a:lnTo>
                        <a:pt x="172" y="180"/>
                      </a:lnTo>
                      <a:lnTo>
                        <a:pt x="194" y="180"/>
                      </a:lnTo>
                      <a:lnTo>
                        <a:pt x="208" y="180"/>
                      </a:lnTo>
                      <a:lnTo>
                        <a:pt x="201" y="210"/>
                      </a:lnTo>
                      <a:lnTo>
                        <a:pt x="201" y="217"/>
                      </a:lnTo>
                      <a:lnTo>
                        <a:pt x="201" y="224"/>
                      </a:lnTo>
                      <a:lnTo>
                        <a:pt x="208" y="239"/>
                      </a:lnTo>
                      <a:lnTo>
                        <a:pt x="187" y="267"/>
                      </a:lnTo>
                      <a:lnTo>
                        <a:pt x="187" y="275"/>
                      </a:lnTo>
                      <a:lnTo>
                        <a:pt x="194" y="289"/>
                      </a:lnTo>
                      <a:lnTo>
                        <a:pt x="201" y="289"/>
                      </a:lnTo>
                      <a:lnTo>
                        <a:pt x="201" y="296"/>
                      </a:lnTo>
                      <a:lnTo>
                        <a:pt x="208" y="311"/>
                      </a:lnTo>
                      <a:lnTo>
                        <a:pt x="223" y="296"/>
                      </a:lnTo>
                      <a:lnTo>
                        <a:pt x="246" y="311"/>
                      </a:lnTo>
                      <a:lnTo>
                        <a:pt x="253" y="318"/>
                      </a:lnTo>
                      <a:lnTo>
                        <a:pt x="246" y="332"/>
                      </a:lnTo>
                      <a:lnTo>
                        <a:pt x="246" y="339"/>
                      </a:lnTo>
                      <a:lnTo>
                        <a:pt x="239" y="332"/>
                      </a:lnTo>
                      <a:lnTo>
                        <a:pt x="230" y="339"/>
                      </a:lnTo>
                      <a:lnTo>
                        <a:pt x="230" y="347"/>
                      </a:lnTo>
                      <a:lnTo>
                        <a:pt x="246" y="361"/>
                      </a:lnTo>
                      <a:lnTo>
                        <a:pt x="246" y="368"/>
                      </a:lnTo>
                      <a:lnTo>
                        <a:pt x="239" y="375"/>
                      </a:lnTo>
                      <a:lnTo>
                        <a:pt x="230" y="375"/>
                      </a:lnTo>
                      <a:lnTo>
                        <a:pt x="223" y="361"/>
                      </a:lnTo>
                      <a:lnTo>
                        <a:pt x="216" y="361"/>
                      </a:lnTo>
                      <a:lnTo>
                        <a:pt x="216" y="354"/>
                      </a:lnTo>
                      <a:lnTo>
                        <a:pt x="216" y="347"/>
                      </a:lnTo>
                      <a:lnTo>
                        <a:pt x="208" y="339"/>
                      </a:lnTo>
                      <a:lnTo>
                        <a:pt x="201" y="332"/>
                      </a:lnTo>
                      <a:lnTo>
                        <a:pt x="194" y="339"/>
                      </a:lnTo>
                      <a:lnTo>
                        <a:pt x="180" y="332"/>
                      </a:lnTo>
                      <a:lnTo>
                        <a:pt x="180" y="347"/>
                      </a:lnTo>
                      <a:lnTo>
                        <a:pt x="194" y="354"/>
                      </a:lnTo>
                      <a:lnTo>
                        <a:pt x="180" y="361"/>
                      </a:lnTo>
                      <a:lnTo>
                        <a:pt x="180" y="368"/>
                      </a:lnTo>
                      <a:lnTo>
                        <a:pt x="172" y="368"/>
                      </a:lnTo>
                      <a:lnTo>
                        <a:pt x="165" y="368"/>
                      </a:lnTo>
                      <a:lnTo>
                        <a:pt x="151" y="347"/>
                      </a:lnTo>
                      <a:lnTo>
                        <a:pt x="144" y="347"/>
                      </a:lnTo>
                      <a:lnTo>
                        <a:pt x="136" y="361"/>
                      </a:lnTo>
                      <a:lnTo>
                        <a:pt x="115" y="368"/>
                      </a:lnTo>
                      <a:lnTo>
                        <a:pt x="108" y="383"/>
                      </a:lnTo>
                      <a:lnTo>
                        <a:pt x="100" y="383"/>
                      </a:lnTo>
                      <a:lnTo>
                        <a:pt x="100" y="390"/>
                      </a:lnTo>
                      <a:lnTo>
                        <a:pt x="108" y="397"/>
                      </a:lnTo>
                      <a:lnTo>
                        <a:pt x="93" y="404"/>
                      </a:lnTo>
                      <a:lnTo>
                        <a:pt x="79" y="404"/>
                      </a:lnTo>
                      <a:lnTo>
                        <a:pt x="86" y="368"/>
                      </a:lnTo>
                      <a:lnTo>
                        <a:pt x="86" y="361"/>
                      </a:lnTo>
                      <a:lnTo>
                        <a:pt x="86" y="347"/>
                      </a:lnTo>
                      <a:lnTo>
                        <a:pt x="79" y="325"/>
                      </a:lnTo>
                      <a:lnTo>
                        <a:pt x="79" y="303"/>
                      </a:lnTo>
                      <a:lnTo>
                        <a:pt x="72" y="267"/>
                      </a:lnTo>
                      <a:lnTo>
                        <a:pt x="72" y="260"/>
                      </a:lnTo>
                      <a:lnTo>
                        <a:pt x="72" y="253"/>
                      </a:lnTo>
                      <a:lnTo>
                        <a:pt x="64" y="239"/>
                      </a:lnTo>
                      <a:lnTo>
                        <a:pt x="57" y="231"/>
                      </a:lnTo>
                      <a:lnTo>
                        <a:pt x="50" y="231"/>
                      </a:lnTo>
                      <a:lnTo>
                        <a:pt x="57" y="224"/>
                      </a:lnTo>
                      <a:lnTo>
                        <a:pt x="57" y="217"/>
                      </a:lnTo>
                      <a:lnTo>
                        <a:pt x="50" y="224"/>
                      </a:lnTo>
                      <a:lnTo>
                        <a:pt x="50" y="231"/>
                      </a:lnTo>
                      <a:lnTo>
                        <a:pt x="50" y="217"/>
                      </a:lnTo>
                      <a:lnTo>
                        <a:pt x="43" y="187"/>
                      </a:lnTo>
                      <a:lnTo>
                        <a:pt x="43" y="180"/>
                      </a:lnTo>
                      <a:lnTo>
                        <a:pt x="36" y="158"/>
                      </a:lnTo>
                      <a:lnTo>
                        <a:pt x="28" y="136"/>
                      </a:lnTo>
                      <a:lnTo>
                        <a:pt x="28" y="100"/>
                      </a:lnTo>
                      <a:lnTo>
                        <a:pt x="28" y="93"/>
                      </a:lnTo>
                      <a:lnTo>
                        <a:pt x="21" y="100"/>
                      </a:lnTo>
                      <a:lnTo>
                        <a:pt x="21" y="93"/>
                      </a:lnTo>
                      <a:lnTo>
                        <a:pt x="14" y="72"/>
                      </a:lnTo>
                      <a:lnTo>
                        <a:pt x="0" y="43"/>
                      </a:lnTo>
                      <a:lnTo>
                        <a:pt x="0" y="36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8" name="Freeform 67">
                  <a:extLst>
                    <a:ext uri="{FF2B5EF4-FFF2-40B4-BE49-F238E27FC236}">
                      <a16:creationId xmlns:a16="http://schemas.microsoft.com/office/drawing/2014/main" id="{F88146A7-C110-4F33-A73A-051FF5BED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3000" y="730250"/>
                  <a:ext cx="768350" cy="881063"/>
                </a:xfrm>
                <a:custGeom>
                  <a:avLst/>
                  <a:gdLst>
                    <a:gd name="T0" fmla="*/ 2147483647 w 484"/>
                    <a:gd name="T1" fmla="*/ 2147483647 h 555"/>
                    <a:gd name="T2" fmla="*/ 2147483647 w 484"/>
                    <a:gd name="T3" fmla="*/ 2147483647 h 555"/>
                    <a:gd name="T4" fmla="*/ 2147483647 w 484"/>
                    <a:gd name="T5" fmla="*/ 2147483647 h 555"/>
                    <a:gd name="T6" fmla="*/ 2147483647 w 484"/>
                    <a:gd name="T7" fmla="*/ 2147483647 h 555"/>
                    <a:gd name="T8" fmla="*/ 2147483647 w 484"/>
                    <a:gd name="T9" fmla="*/ 2147483647 h 555"/>
                    <a:gd name="T10" fmla="*/ 2147483647 w 484"/>
                    <a:gd name="T11" fmla="*/ 2147483647 h 555"/>
                    <a:gd name="T12" fmla="*/ 2147483647 w 484"/>
                    <a:gd name="T13" fmla="*/ 2147483647 h 555"/>
                    <a:gd name="T14" fmla="*/ 2147483647 w 484"/>
                    <a:gd name="T15" fmla="*/ 2147483647 h 555"/>
                    <a:gd name="T16" fmla="*/ 0 w 484"/>
                    <a:gd name="T17" fmla="*/ 2147483647 h 555"/>
                    <a:gd name="T18" fmla="*/ 2147483647 w 484"/>
                    <a:gd name="T19" fmla="*/ 2147483647 h 555"/>
                    <a:gd name="T20" fmla="*/ 2147483647 w 484"/>
                    <a:gd name="T21" fmla="*/ 2147483647 h 555"/>
                    <a:gd name="T22" fmla="*/ 2147483647 w 484"/>
                    <a:gd name="T23" fmla="*/ 2147483647 h 555"/>
                    <a:gd name="T24" fmla="*/ 2147483647 w 484"/>
                    <a:gd name="T25" fmla="*/ 2147483647 h 555"/>
                    <a:gd name="T26" fmla="*/ 2147483647 w 484"/>
                    <a:gd name="T27" fmla="*/ 2147483647 h 555"/>
                    <a:gd name="T28" fmla="*/ 2147483647 w 484"/>
                    <a:gd name="T29" fmla="*/ 2147483647 h 555"/>
                    <a:gd name="T30" fmla="*/ 2147483647 w 484"/>
                    <a:gd name="T31" fmla="*/ 2147483647 h 555"/>
                    <a:gd name="T32" fmla="*/ 2147483647 w 484"/>
                    <a:gd name="T33" fmla="*/ 2147483647 h 555"/>
                    <a:gd name="T34" fmla="*/ 2147483647 w 484"/>
                    <a:gd name="T35" fmla="*/ 2147483647 h 555"/>
                    <a:gd name="T36" fmla="*/ 2147483647 w 484"/>
                    <a:gd name="T37" fmla="*/ 2147483647 h 555"/>
                    <a:gd name="T38" fmla="*/ 2147483647 w 484"/>
                    <a:gd name="T39" fmla="*/ 2147483647 h 555"/>
                    <a:gd name="T40" fmla="*/ 2147483647 w 484"/>
                    <a:gd name="T41" fmla="*/ 2147483647 h 555"/>
                    <a:gd name="T42" fmla="*/ 2147483647 w 484"/>
                    <a:gd name="T43" fmla="*/ 2147483647 h 555"/>
                    <a:gd name="T44" fmla="*/ 2147483647 w 484"/>
                    <a:gd name="T45" fmla="*/ 2147483647 h 555"/>
                    <a:gd name="T46" fmla="*/ 2147483647 w 484"/>
                    <a:gd name="T47" fmla="*/ 2147483647 h 555"/>
                    <a:gd name="T48" fmla="*/ 2147483647 w 484"/>
                    <a:gd name="T49" fmla="*/ 2147483647 h 555"/>
                    <a:gd name="T50" fmla="*/ 2147483647 w 484"/>
                    <a:gd name="T51" fmla="*/ 2147483647 h 555"/>
                    <a:gd name="T52" fmla="*/ 2147483647 w 484"/>
                    <a:gd name="T53" fmla="*/ 2147483647 h 555"/>
                    <a:gd name="T54" fmla="*/ 2147483647 w 484"/>
                    <a:gd name="T55" fmla="*/ 2147483647 h 555"/>
                    <a:gd name="T56" fmla="*/ 2147483647 w 484"/>
                    <a:gd name="T57" fmla="*/ 2147483647 h 555"/>
                    <a:gd name="T58" fmla="*/ 2147483647 w 484"/>
                    <a:gd name="T59" fmla="*/ 2147483647 h 555"/>
                    <a:gd name="T60" fmla="*/ 2147483647 w 484"/>
                    <a:gd name="T61" fmla="*/ 2147483647 h 555"/>
                    <a:gd name="T62" fmla="*/ 2147483647 w 484"/>
                    <a:gd name="T63" fmla="*/ 2147483647 h 555"/>
                    <a:gd name="T64" fmla="*/ 2147483647 w 484"/>
                    <a:gd name="T65" fmla="*/ 2147483647 h 555"/>
                    <a:gd name="T66" fmla="*/ 2147483647 w 484"/>
                    <a:gd name="T67" fmla="*/ 2147483647 h 555"/>
                    <a:gd name="T68" fmla="*/ 2147483647 w 484"/>
                    <a:gd name="T69" fmla="*/ 2147483647 h 555"/>
                    <a:gd name="T70" fmla="*/ 2147483647 w 484"/>
                    <a:gd name="T71" fmla="*/ 2147483647 h 555"/>
                    <a:gd name="T72" fmla="*/ 2147483647 w 484"/>
                    <a:gd name="T73" fmla="*/ 2147483647 h 555"/>
                    <a:gd name="T74" fmla="*/ 2147483647 w 484"/>
                    <a:gd name="T75" fmla="*/ 2147483647 h 555"/>
                    <a:gd name="T76" fmla="*/ 2147483647 w 484"/>
                    <a:gd name="T77" fmla="*/ 2147483647 h 555"/>
                    <a:gd name="T78" fmla="*/ 2147483647 w 484"/>
                    <a:gd name="T79" fmla="*/ 2147483647 h 555"/>
                    <a:gd name="T80" fmla="*/ 2147483647 w 484"/>
                    <a:gd name="T81" fmla="*/ 2147483647 h 555"/>
                    <a:gd name="T82" fmla="*/ 2147483647 w 484"/>
                    <a:gd name="T83" fmla="*/ 2147483647 h 555"/>
                    <a:gd name="T84" fmla="*/ 2147483647 w 484"/>
                    <a:gd name="T85" fmla="*/ 2147483647 h 555"/>
                    <a:gd name="T86" fmla="*/ 2147483647 w 484"/>
                    <a:gd name="T87" fmla="*/ 2147483647 h 555"/>
                    <a:gd name="T88" fmla="*/ 2147483647 w 484"/>
                    <a:gd name="T89" fmla="*/ 2147483647 h 555"/>
                    <a:gd name="T90" fmla="*/ 2147483647 w 484"/>
                    <a:gd name="T91" fmla="*/ 2147483647 h 555"/>
                    <a:gd name="T92" fmla="*/ 2147483647 w 484"/>
                    <a:gd name="T93" fmla="*/ 2147483647 h 555"/>
                    <a:gd name="T94" fmla="*/ 2147483647 w 484"/>
                    <a:gd name="T95" fmla="*/ 2147483647 h 555"/>
                    <a:gd name="T96" fmla="*/ 2147483647 w 484"/>
                    <a:gd name="T97" fmla="*/ 2147483647 h 555"/>
                    <a:gd name="T98" fmla="*/ 2147483647 w 484"/>
                    <a:gd name="T99" fmla="*/ 2147483647 h 555"/>
                    <a:gd name="T100" fmla="*/ 2147483647 w 484"/>
                    <a:gd name="T101" fmla="*/ 2147483647 h 555"/>
                    <a:gd name="T102" fmla="*/ 2147483647 w 484"/>
                    <a:gd name="T103" fmla="*/ 2147483647 h 555"/>
                    <a:gd name="T104" fmla="*/ 2147483647 w 484"/>
                    <a:gd name="T105" fmla="*/ 2147483647 h 555"/>
                    <a:gd name="T106" fmla="*/ 2147483647 w 484"/>
                    <a:gd name="T107" fmla="*/ 2147483647 h 555"/>
                    <a:gd name="T108" fmla="*/ 2147483647 w 484"/>
                    <a:gd name="T109" fmla="*/ 2147483647 h 555"/>
                    <a:gd name="T110" fmla="*/ 2147483647 w 484"/>
                    <a:gd name="T111" fmla="*/ 2147483647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84"/>
                    <a:gd name="T169" fmla="*/ 0 h 555"/>
                    <a:gd name="T170" fmla="*/ 484 w 484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84" h="555">
                      <a:moveTo>
                        <a:pt x="152" y="519"/>
                      </a:moveTo>
                      <a:lnTo>
                        <a:pt x="145" y="534"/>
                      </a:lnTo>
                      <a:lnTo>
                        <a:pt x="145" y="555"/>
                      </a:lnTo>
                      <a:lnTo>
                        <a:pt x="131" y="555"/>
                      </a:lnTo>
                      <a:lnTo>
                        <a:pt x="124" y="555"/>
                      </a:lnTo>
                      <a:lnTo>
                        <a:pt x="102" y="555"/>
                      </a:lnTo>
                      <a:lnTo>
                        <a:pt x="95" y="548"/>
                      </a:lnTo>
                      <a:lnTo>
                        <a:pt x="88" y="541"/>
                      </a:lnTo>
                      <a:lnTo>
                        <a:pt x="80" y="541"/>
                      </a:lnTo>
                      <a:lnTo>
                        <a:pt x="73" y="541"/>
                      </a:lnTo>
                      <a:lnTo>
                        <a:pt x="59" y="526"/>
                      </a:lnTo>
                      <a:lnTo>
                        <a:pt x="52" y="526"/>
                      </a:lnTo>
                      <a:lnTo>
                        <a:pt x="59" y="519"/>
                      </a:lnTo>
                      <a:lnTo>
                        <a:pt x="59" y="512"/>
                      </a:lnTo>
                      <a:lnTo>
                        <a:pt x="43" y="498"/>
                      </a:lnTo>
                      <a:lnTo>
                        <a:pt x="43" y="490"/>
                      </a:lnTo>
                      <a:lnTo>
                        <a:pt x="52" y="483"/>
                      </a:lnTo>
                      <a:lnTo>
                        <a:pt x="59" y="490"/>
                      </a:lnTo>
                      <a:lnTo>
                        <a:pt x="59" y="483"/>
                      </a:lnTo>
                      <a:lnTo>
                        <a:pt x="66" y="469"/>
                      </a:lnTo>
                      <a:lnTo>
                        <a:pt x="59" y="462"/>
                      </a:lnTo>
                      <a:lnTo>
                        <a:pt x="36" y="447"/>
                      </a:lnTo>
                      <a:lnTo>
                        <a:pt x="21" y="462"/>
                      </a:lnTo>
                      <a:lnTo>
                        <a:pt x="14" y="447"/>
                      </a:lnTo>
                      <a:lnTo>
                        <a:pt x="14" y="440"/>
                      </a:lnTo>
                      <a:lnTo>
                        <a:pt x="7" y="440"/>
                      </a:lnTo>
                      <a:lnTo>
                        <a:pt x="0" y="426"/>
                      </a:lnTo>
                      <a:lnTo>
                        <a:pt x="0" y="418"/>
                      </a:lnTo>
                      <a:lnTo>
                        <a:pt x="21" y="390"/>
                      </a:lnTo>
                      <a:lnTo>
                        <a:pt x="14" y="375"/>
                      </a:lnTo>
                      <a:lnTo>
                        <a:pt x="14" y="368"/>
                      </a:lnTo>
                      <a:lnTo>
                        <a:pt x="14" y="361"/>
                      </a:lnTo>
                      <a:lnTo>
                        <a:pt x="21" y="331"/>
                      </a:lnTo>
                      <a:lnTo>
                        <a:pt x="14" y="323"/>
                      </a:lnTo>
                      <a:lnTo>
                        <a:pt x="21" y="309"/>
                      </a:lnTo>
                      <a:lnTo>
                        <a:pt x="29" y="287"/>
                      </a:lnTo>
                      <a:lnTo>
                        <a:pt x="43" y="280"/>
                      </a:lnTo>
                      <a:lnTo>
                        <a:pt x="52" y="273"/>
                      </a:lnTo>
                      <a:lnTo>
                        <a:pt x="52" y="266"/>
                      </a:lnTo>
                      <a:lnTo>
                        <a:pt x="52" y="259"/>
                      </a:lnTo>
                      <a:lnTo>
                        <a:pt x="88" y="259"/>
                      </a:lnTo>
                      <a:lnTo>
                        <a:pt x="95" y="251"/>
                      </a:lnTo>
                      <a:lnTo>
                        <a:pt x="102" y="244"/>
                      </a:lnTo>
                      <a:lnTo>
                        <a:pt x="109" y="244"/>
                      </a:lnTo>
                      <a:lnTo>
                        <a:pt x="116" y="244"/>
                      </a:lnTo>
                      <a:lnTo>
                        <a:pt x="116" y="251"/>
                      </a:lnTo>
                      <a:lnTo>
                        <a:pt x="124" y="251"/>
                      </a:lnTo>
                      <a:lnTo>
                        <a:pt x="124" y="244"/>
                      </a:lnTo>
                      <a:lnTo>
                        <a:pt x="124" y="237"/>
                      </a:lnTo>
                      <a:lnTo>
                        <a:pt x="131" y="237"/>
                      </a:lnTo>
                      <a:lnTo>
                        <a:pt x="124" y="237"/>
                      </a:lnTo>
                      <a:lnTo>
                        <a:pt x="124" y="230"/>
                      </a:lnTo>
                      <a:lnTo>
                        <a:pt x="131" y="230"/>
                      </a:lnTo>
                      <a:lnTo>
                        <a:pt x="124" y="230"/>
                      </a:lnTo>
                      <a:lnTo>
                        <a:pt x="124" y="223"/>
                      </a:lnTo>
                      <a:lnTo>
                        <a:pt x="131" y="223"/>
                      </a:lnTo>
                      <a:lnTo>
                        <a:pt x="138" y="223"/>
                      </a:lnTo>
                      <a:lnTo>
                        <a:pt x="138" y="215"/>
                      </a:lnTo>
                      <a:lnTo>
                        <a:pt x="145" y="208"/>
                      </a:lnTo>
                      <a:lnTo>
                        <a:pt x="152" y="208"/>
                      </a:lnTo>
                      <a:lnTo>
                        <a:pt x="160" y="201"/>
                      </a:lnTo>
                      <a:lnTo>
                        <a:pt x="160" y="194"/>
                      </a:lnTo>
                      <a:lnTo>
                        <a:pt x="174" y="194"/>
                      </a:lnTo>
                      <a:lnTo>
                        <a:pt x="181" y="201"/>
                      </a:lnTo>
                      <a:lnTo>
                        <a:pt x="188" y="201"/>
                      </a:lnTo>
                      <a:lnTo>
                        <a:pt x="196" y="215"/>
                      </a:lnTo>
                      <a:lnTo>
                        <a:pt x="210" y="230"/>
                      </a:lnTo>
                      <a:lnTo>
                        <a:pt x="217" y="230"/>
                      </a:lnTo>
                      <a:lnTo>
                        <a:pt x="217" y="223"/>
                      </a:lnTo>
                      <a:lnTo>
                        <a:pt x="217" y="208"/>
                      </a:lnTo>
                      <a:lnTo>
                        <a:pt x="224" y="194"/>
                      </a:lnTo>
                      <a:lnTo>
                        <a:pt x="224" y="187"/>
                      </a:lnTo>
                      <a:lnTo>
                        <a:pt x="239" y="165"/>
                      </a:lnTo>
                      <a:lnTo>
                        <a:pt x="246" y="165"/>
                      </a:lnTo>
                      <a:lnTo>
                        <a:pt x="246" y="158"/>
                      </a:lnTo>
                      <a:lnTo>
                        <a:pt x="246" y="144"/>
                      </a:lnTo>
                      <a:lnTo>
                        <a:pt x="253" y="136"/>
                      </a:lnTo>
                      <a:lnTo>
                        <a:pt x="260" y="100"/>
                      </a:lnTo>
                      <a:lnTo>
                        <a:pt x="246" y="79"/>
                      </a:lnTo>
                      <a:lnTo>
                        <a:pt x="253" y="79"/>
                      </a:lnTo>
                      <a:lnTo>
                        <a:pt x="253" y="72"/>
                      </a:lnTo>
                      <a:lnTo>
                        <a:pt x="260" y="50"/>
                      </a:lnTo>
                      <a:lnTo>
                        <a:pt x="275" y="43"/>
                      </a:lnTo>
                      <a:lnTo>
                        <a:pt x="282" y="36"/>
                      </a:lnTo>
                      <a:lnTo>
                        <a:pt x="289" y="36"/>
                      </a:lnTo>
                      <a:lnTo>
                        <a:pt x="296" y="43"/>
                      </a:lnTo>
                      <a:lnTo>
                        <a:pt x="311" y="36"/>
                      </a:lnTo>
                      <a:lnTo>
                        <a:pt x="318" y="50"/>
                      </a:lnTo>
                      <a:lnTo>
                        <a:pt x="340" y="50"/>
                      </a:lnTo>
                      <a:lnTo>
                        <a:pt x="354" y="50"/>
                      </a:lnTo>
                      <a:lnTo>
                        <a:pt x="376" y="43"/>
                      </a:lnTo>
                      <a:lnTo>
                        <a:pt x="383" y="28"/>
                      </a:lnTo>
                      <a:lnTo>
                        <a:pt x="390" y="36"/>
                      </a:lnTo>
                      <a:lnTo>
                        <a:pt x="397" y="50"/>
                      </a:lnTo>
                      <a:lnTo>
                        <a:pt x="397" y="57"/>
                      </a:lnTo>
                      <a:lnTo>
                        <a:pt x="404" y="57"/>
                      </a:lnTo>
                      <a:lnTo>
                        <a:pt x="412" y="50"/>
                      </a:lnTo>
                      <a:lnTo>
                        <a:pt x="419" y="50"/>
                      </a:lnTo>
                      <a:lnTo>
                        <a:pt x="440" y="21"/>
                      </a:lnTo>
                      <a:lnTo>
                        <a:pt x="440" y="0"/>
                      </a:lnTo>
                      <a:lnTo>
                        <a:pt x="455" y="0"/>
                      </a:lnTo>
                      <a:lnTo>
                        <a:pt x="462" y="7"/>
                      </a:lnTo>
                      <a:lnTo>
                        <a:pt x="469" y="21"/>
                      </a:lnTo>
                      <a:lnTo>
                        <a:pt x="462" y="36"/>
                      </a:lnTo>
                      <a:lnTo>
                        <a:pt x="455" y="50"/>
                      </a:lnTo>
                      <a:lnTo>
                        <a:pt x="455" y="64"/>
                      </a:lnTo>
                      <a:lnTo>
                        <a:pt x="476" y="57"/>
                      </a:lnTo>
                      <a:lnTo>
                        <a:pt x="484" y="64"/>
                      </a:lnTo>
                      <a:lnTo>
                        <a:pt x="484" y="86"/>
                      </a:lnTo>
                      <a:lnTo>
                        <a:pt x="462" y="100"/>
                      </a:lnTo>
                      <a:lnTo>
                        <a:pt x="469" y="108"/>
                      </a:lnTo>
                      <a:lnTo>
                        <a:pt x="462" y="115"/>
                      </a:lnTo>
                      <a:lnTo>
                        <a:pt x="455" y="108"/>
                      </a:lnTo>
                      <a:lnTo>
                        <a:pt x="448" y="108"/>
                      </a:lnTo>
                      <a:lnTo>
                        <a:pt x="440" y="129"/>
                      </a:lnTo>
                      <a:lnTo>
                        <a:pt x="433" y="122"/>
                      </a:lnTo>
                      <a:lnTo>
                        <a:pt x="426" y="129"/>
                      </a:lnTo>
                      <a:lnTo>
                        <a:pt x="433" y="144"/>
                      </a:lnTo>
                      <a:lnTo>
                        <a:pt x="455" y="158"/>
                      </a:lnTo>
                      <a:lnTo>
                        <a:pt x="455" y="165"/>
                      </a:lnTo>
                      <a:lnTo>
                        <a:pt x="455" y="187"/>
                      </a:lnTo>
                      <a:lnTo>
                        <a:pt x="448" y="201"/>
                      </a:lnTo>
                      <a:lnTo>
                        <a:pt x="433" y="201"/>
                      </a:lnTo>
                      <a:lnTo>
                        <a:pt x="426" y="194"/>
                      </a:lnTo>
                      <a:lnTo>
                        <a:pt x="419" y="194"/>
                      </a:lnTo>
                      <a:lnTo>
                        <a:pt x="412" y="208"/>
                      </a:lnTo>
                      <a:lnTo>
                        <a:pt x="404" y="215"/>
                      </a:lnTo>
                      <a:lnTo>
                        <a:pt x="404" y="230"/>
                      </a:lnTo>
                      <a:lnTo>
                        <a:pt x="397" y="244"/>
                      </a:lnTo>
                      <a:lnTo>
                        <a:pt x="383" y="259"/>
                      </a:lnTo>
                      <a:lnTo>
                        <a:pt x="361" y="273"/>
                      </a:lnTo>
                      <a:lnTo>
                        <a:pt x="347" y="280"/>
                      </a:lnTo>
                      <a:lnTo>
                        <a:pt x="340" y="295"/>
                      </a:lnTo>
                      <a:lnTo>
                        <a:pt x="354" y="309"/>
                      </a:lnTo>
                      <a:lnTo>
                        <a:pt x="354" y="323"/>
                      </a:lnTo>
                      <a:lnTo>
                        <a:pt x="361" y="338"/>
                      </a:lnTo>
                      <a:lnTo>
                        <a:pt x="354" y="361"/>
                      </a:lnTo>
                      <a:lnTo>
                        <a:pt x="361" y="368"/>
                      </a:lnTo>
                      <a:lnTo>
                        <a:pt x="354" y="390"/>
                      </a:lnTo>
                      <a:lnTo>
                        <a:pt x="354" y="397"/>
                      </a:lnTo>
                      <a:lnTo>
                        <a:pt x="347" y="411"/>
                      </a:lnTo>
                      <a:lnTo>
                        <a:pt x="340" y="433"/>
                      </a:lnTo>
                      <a:lnTo>
                        <a:pt x="354" y="426"/>
                      </a:lnTo>
                      <a:lnTo>
                        <a:pt x="368" y="411"/>
                      </a:lnTo>
                      <a:lnTo>
                        <a:pt x="376" y="418"/>
                      </a:lnTo>
                      <a:lnTo>
                        <a:pt x="383" y="440"/>
                      </a:lnTo>
                      <a:lnTo>
                        <a:pt x="376" y="447"/>
                      </a:lnTo>
                      <a:lnTo>
                        <a:pt x="368" y="462"/>
                      </a:lnTo>
                      <a:lnTo>
                        <a:pt x="368" y="476"/>
                      </a:lnTo>
                      <a:lnTo>
                        <a:pt x="354" y="490"/>
                      </a:lnTo>
                      <a:lnTo>
                        <a:pt x="347" y="512"/>
                      </a:lnTo>
                      <a:lnTo>
                        <a:pt x="325" y="519"/>
                      </a:lnTo>
                      <a:lnTo>
                        <a:pt x="325" y="526"/>
                      </a:lnTo>
                      <a:lnTo>
                        <a:pt x="318" y="526"/>
                      </a:lnTo>
                      <a:lnTo>
                        <a:pt x="325" y="534"/>
                      </a:lnTo>
                      <a:lnTo>
                        <a:pt x="311" y="548"/>
                      </a:lnTo>
                      <a:lnTo>
                        <a:pt x="304" y="548"/>
                      </a:lnTo>
                      <a:lnTo>
                        <a:pt x="289" y="555"/>
                      </a:lnTo>
                      <a:lnTo>
                        <a:pt x="282" y="555"/>
                      </a:lnTo>
                      <a:lnTo>
                        <a:pt x="268" y="541"/>
                      </a:lnTo>
                      <a:lnTo>
                        <a:pt x="253" y="541"/>
                      </a:lnTo>
                      <a:lnTo>
                        <a:pt x="239" y="541"/>
                      </a:lnTo>
                      <a:lnTo>
                        <a:pt x="239" y="534"/>
                      </a:lnTo>
                      <a:lnTo>
                        <a:pt x="239" y="519"/>
                      </a:lnTo>
                      <a:lnTo>
                        <a:pt x="232" y="519"/>
                      </a:lnTo>
                      <a:lnTo>
                        <a:pt x="217" y="534"/>
                      </a:lnTo>
                      <a:lnTo>
                        <a:pt x="210" y="548"/>
                      </a:lnTo>
                      <a:lnTo>
                        <a:pt x="181" y="534"/>
                      </a:lnTo>
                      <a:lnTo>
                        <a:pt x="167" y="519"/>
                      </a:lnTo>
                      <a:lnTo>
                        <a:pt x="152" y="519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9" name="Freeform 68">
                  <a:extLst>
                    <a:ext uri="{FF2B5EF4-FFF2-40B4-BE49-F238E27FC236}">
                      <a16:creationId xmlns:a16="http://schemas.microsoft.com/office/drawing/2014/main" id="{712B3E99-360C-4C5B-BBEB-3AD93449C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3000" y="730250"/>
                  <a:ext cx="768350" cy="881063"/>
                </a:xfrm>
                <a:custGeom>
                  <a:avLst/>
                  <a:gdLst>
                    <a:gd name="T0" fmla="*/ 2147483647 w 484"/>
                    <a:gd name="T1" fmla="*/ 2147483647 h 555"/>
                    <a:gd name="T2" fmla="*/ 2147483647 w 484"/>
                    <a:gd name="T3" fmla="*/ 2147483647 h 555"/>
                    <a:gd name="T4" fmla="*/ 2147483647 w 484"/>
                    <a:gd name="T5" fmla="*/ 2147483647 h 555"/>
                    <a:gd name="T6" fmla="*/ 2147483647 w 484"/>
                    <a:gd name="T7" fmla="*/ 2147483647 h 555"/>
                    <a:gd name="T8" fmla="*/ 2147483647 w 484"/>
                    <a:gd name="T9" fmla="*/ 2147483647 h 555"/>
                    <a:gd name="T10" fmla="*/ 2147483647 w 484"/>
                    <a:gd name="T11" fmla="*/ 2147483647 h 555"/>
                    <a:gd name="T12" fmla="*/ 2147483647 w 484"/>
                    <a:gd name="T13" fmla="*/ 2147483647 h 555"/>
                    <a:gd name="T14" fmla="*/ 2147483647 w 484"/>
                    <a:gd name="T15" fmla="*/ 2147483647 h 555"/>
                    <a:gd name="T16" fmla="*/ 0 w 484"/>
                    <a:gd name="T17" fmla="*/ 2147483647 h 555"/>
                    <a:gd name="T18" fmla="*/ 2147483647 w 484"/>
                    <a:gd name="T19" fmla="*/ 2147483647 h 555"/>
                    <a:gd name="T20" fmla="*/ 2147483647 w 484"/>
                    <a:gd name="T21" fmla="*/ 2147483647 h 555"/>
                    <a:gd name="T22" fmla="*/ 2147483647 w 484"/>
                    <a:gd name="T23" fmla="*/ 2147483647 h 555"/>
                    <a:gd name="T24" fmla="*/ 2147483647 w 484"/>
                    <a:gd name="T25" fmla="*/ 2147483647 h 555"/>
                    <a:gd name="T26" fmla="*/ 2147483647 w 484"/>
                    <a:gd name="T27" fmla="*/ 2147483647 h 555"/>
                    <a:gd name="T28" fmla="*/ 2147483647 w 484"/>
                    <a:gd name="T29" fmla="*/ 2147483647 h 555"/>
                    <a:gd name="T30" fmla="*/ 2147483647 w 484"/>
                    <a:gd name="T31" fmla="*/ 2147483647 h 555"/>
                    <a:gd name="T32" fmla="*/ 2147483647 w 484"/>
                    <a:gd name="T33" fmla="*/ 2147483647 h 555"/>
                    <a:gd name="T34" fmla="*/ 2147483647 w 484"/>
                    <a:gd name="T35" fmla="*/ 2147483647 h 555"/>
                    <a:gd name="T36" fmla="*/ 2147483647 w 484"/>
                    <a:gd name="T37" fmla="*/ 2147483647 h 555"/>
                    <a:gd name="T38" fmla="*/ 2147483647 w 484"/>
                    <a:gd name="T39" fmla="*/ 2147483647 h 555"/>
                    <a:gd name="T40" fmla="*/ 2147483647 w 484"/>
                    <a:gd name="T41" fmla="*/ 2147483647 h 555"/>
                    <a:gd name="T42" fmla="*/ 2147483647 w 484"/>
                    <a:gd name="T43" fmla="*/ 2147483647 h 555"/>
                    <a:gd name="T44" fmla="*/ 2147483647 w 484"/>
                    <a:gd name="T45" fmla="*/ 2147483647 h 555"/>
                    <a:gd name="T46" fmla="*/ 2147483647 w 484"/>
                    <a:gd name="T47" fmla="*/ 2147483647 h 555"/>
                    <a:gd name="T48" fmla="*/ 2147483647 w 484"/>
                    <a:gd name="T49" fmla="*/ 2147483647 h 555"/>
                    <a:gd name="T50" fmla="*/ 2147483647 w 484"/>
                    <a:gd name="T51" fmla="*/ 2147483647 h 555"/>
                    <a:gd name="T52" fmla="*/ 2147483647 w 484"/>
                    <a:gd name="T53" fmla="*/ 2147483647 h 555"/>
                    <a:gd name="T54" fmla="*/ 2147483647 w 484"/>
                    <a:gd name="T55" fmla="*/ 2147483647 h 555"/>
                    <a:gd name="T56" fmla="*/ 2147483647 w 484"/>
                    <a:gd name="T57" fmla="*/ 2147483647 h 555"/>
                    <a:gd name="T58" fmla="*/ 2147483647 w 484"/>
                    <a:gd name="T59" fmla="*/ 2147483647 h 555"/>
                    <a:gd name="T60" fmla="*/ 2147483647 w 484"/>
                    <a:gd name="T61" fmla="*/ 2147483647 h 555"/>
                    <a:gd name="T62" fmla="*/ 2147483647 w 484"/>
                    <a:gd name="T63" fmla="*/ 2147483647 h 555"/>
                    <a:gd name="T64" fmla="*/ 2147483647 w 484"/>
                    <a:gd name="T65" fmla="*/ 2147483647 h 555"/>
                    <a:gd name="T66" fmla="*/ 2147483647 w 484"/>
                    <a:gd name="T67" fmla="*/ 2147483647 h 555"/>
                    <a:gd name="T68" fmla="*/ 2147483647 w 484"/>
                    <a:gd name="T69" fmla="*/ 2147483647 h 555"/>
                    <a:gd name="T70" fmla="*/ 2147483647 w 484"/>
                    <a:gd name="T71" fmla="*/ 2147483647 h 555"/>
                    <a:gd name="T72" fmla="*/ 2147483647 w 484"/>
                    <a:gd name="T73" fmla="*/ 2147483647 h 555"/>
                    <a:gd name="T74" fmla="*/ 2147483647 w 484"/>
                    <a:gd name="T75" fmla="*/ 2147483647 h 555"/>
                    <a:gd name="T76" fmla="*/ 2147483647 w 484"/>
                    <a:gd name="T77" fmla="*/ 2147483647 h 555"/>
                    <a:gd name="T78" fmla="*/ 2147483647 w 484"/>
                    <a:gd name="T79" fmla="*/ 2147483647 h 555"/>
                    <a:gd name="T80" fmla="*/ 2147483647 w 484"/>
                    <a:gd name="T81" fmla="*/ 2147483647 h 555"/>
                    <a:gd name="T82" fmla="*/ 2147483647 w 484"/>
                    <a:gd name="T83" fmla="*/ 2147483647 h 555"/>
                    <a:gd name="T84" fmla="*/ 2147483647 w 484"/>
                    <a:gd name="T85" fmla="*/ 2147483647 h 555"/>
                    <a:gd name="T86" fmla="*/ 2147483647 w 484"/>
                    <a:gd name="T87" fmla="*/ 2147483647 h 555"/>
                    <a:gd name="T88" fmla="*/ 2147483647 w 484"/>
                    <a:gd name="T89" fmla="*/ 2147483647 h 555"/>
                    <a:gd name="T90" fmla="*/ 2147483647 w 484"/>
                    <a:gd name="T91" fmla="*/ 2147483647 h 555"/>
                    <a:gd name="T92" fmla="*/ 2147483647 w 484"/>
                    <a:gd name="T93" fmla="*/ 2147483647 h 555"/>
                    <a:gd name="T94" fmla="*/ 2147483647 w 484"/>
                    <a:gd name="T95" fmla="*/ 2147483647 h 555"/>
                    <a:gd name="T96" fmla="*/ 2147483647 w 484"/>
                    <a:gd name="T97" fmla="*/ 2147483647 h 555"/>
                    <a:gd name="T98" fmla="*/ 2147483647 w 484"/>
                    <a:gd name="T99" fmla="*/ 2147483647 h 555"/>
                    <a:gd name="T100" fmla="*/ 2147483647 w 484"/>
                    <a:gd name="T101" fmla="*/ 2147483647 h 555"/>
                    <a:gd name="T102" fmla="*/ 2147483647 w 484"/>
                    <a:gd name="T103" fmla="*/ 2147483647 h 555"/>
                    <a:gd name="T104" fmla="*/ 2147483647 w 484"/>
                    <a:gd name="T105" fmla="*/ 2147483647 h 555"/>
                    <a:gd name="T106" fmla="*/ 2147483647 w 484"/>
                    <a:gd name="T107" fmla="*/ 2147483647 h 555"/>
                    <a:gd name="T108" fmla="*/ 2147483647 w 484"/>
                    <a:gd name="T109" fmla="*/ 2147483647 h 555"/>
                    <a:gd name="T110" fmla="*/ 2147483647 w 484"/>
                    <a:gd name="T111" fmla="*/ 2147483647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84"/>
                    <a:gd name="T169" fmla="*/ 0 h 555"/>
                    <a:gd name="T170" fmla="*/ 484 w 484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84" h="555">
                      <a:moveTo>
                        <a:pt x="152" y="519"/>
                      </a:moveTo>
                      <a:lnTo>
                        <a:pt x="145" y="534"/>
                      </a:lnTo>
                      <a:lnTo>
                        <a:pt x="145" y="555"/>
                      </a:lnTo>
                      <a:lnTo>
                        <a:pt x="131" y="555"/>
                      </a:lnTo>
                      <a:lnTo>
                        <a:pt x="124" y="555"/>
                      </a:lnTo>
                      <a:lnTo>
                        <a:pt x="102" y="555"/>
                      </a:lnTo>
                      <a:lnTo>
                        <a:pt x="95" y="548"/>
                      </a:lnTo>
                      <a:lnTo>
                        <a:pt x="88" y="541"/>
                      </a:lnTo>
                      <a:lnTo>
                        <a:pt x="80" y="541"/>
                      </a:lnTo>
                      <a:lnTo>
                        <a:pt x="73" y="541"/>
                      </a:lnTo>
                      <a:lnTo>
                        <a:pt x="59" y="526"/>
                      </a:lnTo>
                      <a:lnTo>
                        <a:pt x="52" y="526"/>
                      </a:lnTo>
                      <a:lnTo>
                        <a:pt x="59" y="519"/>
                      </a:lnTo>
                      <a:lnTo>
                        <a:pt x="59" y="512"/>
                      </a:lnTo>
                      <a:lnTo>
                        <a:pt x="43" y="498"/>
                      </a:lnTo>
                      <a:lnTo>
                        <a:pt x="43" y="490"/>
                      </a:lnTo>
                      <a:lnTo>
                        <a:pt x="52" y="483"/>
                      </a:lnTo>
                      <a:lnTo>
                        <a:pt x="59" y="490"/>
                      </a:lnTo>
                      <a:lnTo>
                        <a:pt x="59" y="483"/>
                      </a:lnTo>
                      <a:lnTo>
                        <a:pt x="66" y="469"/>
                      </a:lnTo>
                      <a:lnTo>
                        <a:pt x="59" y="462"/>
                      </a:lnTo>
                      <a:lnTo>
                        <a:pt x="36" y="447"/>
                      </a:lnTo>
                      <a:lnTo>
                        <a:pt x="21" y="462"/>
                      </a:lnTo>
                      <a:lnTo>
                        <a:pt x="14" y="447"/>
                      </a:lnTo>
                      <a:lnTo>
                        <a:pt x="14" y="440"/>
                      </a:lnTo>
                      <a:lnTo>
                        <a:pt x="7" y="440"/>
                      </a:lnTo>
                      <a:lnTo>
                        <a:pt x="0" y="426"/>
                      </a:lnTo>
                      <a:lnTo>
                        <a:pt x="0" y="418"/>
                      </a:lnTo>
                      <a:lnTo>
                        <a:pt x="21" y="390"/>
                      </a:lnTo>
                      <a:lnTo>
                        <a:pt x="14" y="375"/>
                      </a:lnTo>
                      <a:lnTo>
                        <a:pt x="14" y="368"/>
                      </a:lnTo>
                      <a:lnTo>
                        <a:pt x="14" y="361"/>
                      </a:lnTo>
                      <a:lnTo>
                        <a:pt x="21" y="331"/>
                      </a:lnTo>
                      <a:lnTo>
                        <a:pt x="14" y="323"/>
                      </a:lnTo>
                      <a:lnTo>
                        <a:pt x="21" y="309"/>
                      </a:lnTo>
                      <a:lnTo>
                        <a:pt x="29" y="287"/>
                      </a:lnTo>
                      <a:lnTo>
                        <a:pt x="43" y="280"/>
                      </a:lnTo>
                      <a:lnTo>
                        <a:pt x="52" y="273"/>
                      </a:lnTo>
                      <a:lnTo>
                        <a:pt x="52" y="266"/>
                      </a:lnTo>
                      <a:lnTo>
                        <a:pt x="52" y="259"/>
                      </a:lnTo>
                      <a:lnTo>
                        <a:pt x="88" y="259"/>
                      </a:lnTo>
                      <a:lnTo>
                        <a:pt x="95" y="251"/>
                      </a:lnTo>
                      <a:lnTo>
                        <a:pt x="102" y="244"/>
                      </a:lnTo>
                      <a:lnTo>
                        <a:pt x="109" y="244"/>
                      </a:lnTo>
                      <a:lnTo>
                        <a:pt x="116" y="244"/>
                      </a:lnTo>
                      <a:lnTo>
                        <a:pt x="116" y="251"/>
                      </a:lnTo>
                      <a:lnTo>
                        <a:pt x="124" y="251"/>
                      </a:lnTo>
                      <a:lnTo>
                        <a:pt x="124" y="244"/>
                      </a:lnTo>
                      <a:lnTo>
                        <a:pt x="124" y="237"/>
                      </a:lnTo>
                      <a:lnTo>
                        <a:pt x="131" y="237"/>
                      </a:lnTo>
                      <a:lnTo>
                        <a:pt x="124" y="237"/>
                      </a:lnTo>
                      <a:lnTo>
                        <a:pt x="124" y="230"/>
                      </a:lnTo>
                      <a:lnTo>
                        <a:pt x="131" y="230"/>
                      </a:lnTo>
                      <a:lnTo>
                        <a:pt x="124" y="230"/>
                      </a:lnTo>
                      <a:lnTo>
                        <a:pt x="124" y="223"/>
                      </a:lnTo>
                      <a:lnTo>
                        <a:pt x="131" y="223"/>
                      </a:lnTo>
                      <a:lnTo>
                        <a:pt x="138" y="223"/>
                      </a:lnTo>
                      <a:lnTo>
                        <a:pt x="138" y="215"/>
                      </a:lnTo>
                      <a:lnTo>
                        <a:pt x="145" y="208"/>
                      </a:lnTo>
                      <a:lnTo>
                        <a:pt x="152" y="208"/>
                      </a:lnTo>
                      <a:lnTo>
                        <a:pt x="160" y="201"/>
                      </a:lnTo>
                      <a:lnTo>
                        <a:pt x="160" y="194"/>
                      </a:lnTo>
                      <a:lnTo>
                        <a:pt x="174" y="194"/>
                      </a:lnTo>
                      <a:lnTo>
                        <a:pt x="181" y="201"/>
                      </a:lnTo>
                      <a:lnTo>
                        <a:pt x="188" y="201"/>
                      </a:lnTo>
                      <a:lnTo>
                        <a:pt x="196" y="215"/>
                      </a:lnTo>
                      <a:lnTo>
                        <a:pt x="210" y="230"/>
                      </a:lnTo>
                      <a:lnTo>
                        <a:pt x="217" y="230"/>
                      </a:lnTo>
                      <a:lnTo>
                        <a:pt x="217" y="223"/>
                      </a:lnTo>
                      <a:lnTo>
                        <a:pt x="217" y="208"/>
                      </a:lnTo>
                      <a:lnTo>
                        <a:pt x="224" y="194"/>
                      </a:lnTo>
                      <a:lnTo>
                        <a:pt x="224" y="187"/>
                      </a:lnTo>
                      <a:lnTo>
                        <a:pt x="239" y="165"/>
                      </a:lnTo>
                      <a:lnTo>
                        <a:pt x="246" y="165"/>
                      </a:lnTo>
                      <a:lnTo>
                        <a:pt x="246" y="158"/>
                      </a:lnTo>
                      <a:lnTo>
                        <a:pt x="246" y="144"/>
                      </a:lnTo>
                      <a:lnTo>
                        <a:pt x="253" y="136"/>
                      </a:lnTo>
                      <a:lnTo>
                        <a:pt x="260" y="100"/>
                      </a:lnTo>
                      <a:lnTo>
                        <a:pt x="246" y="79"/>
                      </a:lnTo>
                      <a:lnTo>
                        <a:pt x="253" y="79"/>
                      </a:lnTo>
                      <a:lnTo>
                        <a:pt x="253" y="72"/>
                      </a:lnTo>
                      <a:lnTo>
                        <a:pt x="260" y="50"/>
                      </a:lnTo>
                      <a:lnTo>
                        <a:pt x="275" y="43"/>
                      </a:lnTo>
                      <a:lnTo>
                        <a:pt x="282" y="36"/>
                      </a:lnTo>
                      <a:lnTo>
                        <a:pt x="289" y="36"/>
                      </a:lnTo>
                      <a:lnTo>
                        <a:pt x="296" y="43"/>
                      </a:lnTo>
                      <a:lnTo>
                        <a:pt x="311" y="36"/>
                      </a:lnTo>
                      <a:lnTo>
                        <a:pt x="318" y="50"/>
                      </a:lnTo>
                      <a:lnTo>
                        <a:pt x="340" y="50"/>
                      </a:lnTo>
                      <a:lnTo>
                        <a:pt x="354" y="50"/>
                      </a:lnTo>
                      <a:lnTo>
                        <a:pt x="376" y="43"/>
                      </a:lnTo>
                      <a:lnTo>
                        <a:pt x="383" y="28"/>
                      </a:lnTo>
                      <a:lnTo>
                        <a:pt x="390" y="36"/>
                      </a:lnTo>
                      <a:lnTo>
                        <a:pt x="397" y="50"/>
                      </a:lnTo>
                      <a:lnTo>
                        <a:pt x="397" y="57"/>
                      </a:lnTo>
                      <a:lnTo>
                        <a:pt x="404" y="57"/>
                      </a:lnTo>
                      <a:lnTo>
                        <a:pt x="412" y="50"/>
                      </a:lnTo>
                      <a:lnTo>
                        <a:pt x="419" y="50"/>
                      </a:lnTo>
                      <a:lnTo>
                        <a:pt x="440" y="21"/>
                      </a:lnTo>
                      <a:lnTo>
                        <a:pt x="440" y="0"/>
                      </a:lnTo>
                      <a:lnTo>
                        <a:pt x="455" y="0"/>
                      </a:lnTo>
                      <a:lnTo>
                        <a:pt x="462" y="7"/>
                      </a:lnTo>
                      <a:lnTo>
                        <a:pt x="469" y="21"/>
                      </a:lnTo>
                      <a:lnTo>
                        <a:pt x="462" y="36"/>
                      </a:lnTo>
                      <a:lnTo>
                        <a:pt x="455" y="50"/>
                      </a:lnTo>
                      <a:lnTo>
                        <a:pt x="455" y="64"/>
                      </a:lnTo>
                      <a:lnTo>
                        <a:pt x="476" y="57"/>
                      </a:lnTo>
                      <a:lnTo>
                        <a:pt x="484" y="64"/>
                      </a:lnTo>
                      <a:lnTo>
                        <a:pt x="484" y="86"/>
                      </a:lnTo>
                      <a:lnTo>
                        <a:pt x="462" y="100"/>
                      </a:lnTo>
                      <a:lnTo>
                        <a:pt x="469" y="108"/>
                      </a:lnTo>
                      <a:lnTo>
                        <a:pt x="462" y="115"/>
                      </a:lnTo>
                      <a:lnTo>
                        <a:pt x="455" y="108"/>
                      </a:lnTo>
                      <a:lnTo>
                        <a:pt x="448" y="108"/>
                      </a:lnTo>
                      <a:lnTo>
                        <a:pt x="440" y="129"/>
                      </a:lnTo>
                      <a:lnTo>
                        <a:pt x="433" y="122"/>
                      </a:lnTo>
                      <a:lnTo>
                        <a:pt x="426" y="129"/>
                      </a:lnTo>
                      <a:lnTo>
                        <a:pt x="433" y="144"/>
                      </a:lnTo>
                      <a:lnTo>
                        <a:pt x="455" y="158"/>
                      </a:lnTo>
                      <a:lnTo>
                        <a:pt x="455" y="165"/>
                      </a:lnTo>
                      <a:lnTo>
                        <a:pt x="455" y="187"/>
                      </a:lnTo>
                      <a:lnTo>
                        <a:pt x="448" y="201"/>
                      </a:lnTo>
                      <a:lnTo>
                        <a:pt x="433" y="201"/>
                      </a:lnTo>
                      <a:lnTo>
                        <a:pt x="426" y="194"/>
                      </a:lnTo>
                      <a:lnTo>
                        <a:pt x="419" y="194"/>
                      </a:lnTo>
                      <a:lnTo>
                        <a:pt x="412" y="208"/>
                      </a:lnTo>
                      <a:lnTo>
                        <a:pt x="404" y="215"/>
                      </a:lnTo>
                      <a:lnTo>
                        <a:pt x="404" y="230"/>
                      </a:lnTo>
                      <a:lnTo>
                        <a:pt x="397" y="244"/>
                      </a:lnTo>
                      <a:lnTo>
                        <a:pt x="383" y="259"/>
                      </a:lnTo>
                      <a:lnTo>
                        <a:pt x="361" y="273"/>
                      </a:lnTo>
                      <a:lnTo>
                        <a:pt x="347" y="280"/>
                      </a:lnTo>
                      <a:lnTo>
                        <a:pt x="340" y="295"/>
                      </a:lnTo>
                      <a:lnTo>
                        <a:pt x="354" y="309"/>
                      </a:lnTo>
                      <a:lnTo>
                        <a:pt x="354" y="323"/>
                      </a:lnTo>
                      <a:lnTo>
                        <a:pt x="361" y="338"/>
                      </a:lnTo>
                      <a:lnTo>
                        <a:pt x="354" y="361"/>
                      </a:lnTo>
                      <a:lnTo>
                        <a:pt x="361" y="368"/>
                      </a:lnTo>
                      <a:lnTo>
                        <a:pt x="354" y="390"/>
                      </a:lnTo>
                      <a:lnTo>
                        <a:pt x="354" y="397"/>
                      </a:lnTo>
                      <a:lnTo>
                        <a:pt x="347" y="411"/>
                      </a:lnTo>
                      <a:lnTo>
                        <a:pt x="340" y="433"/>
                      </a:lnTo>
                      <a:lnTo>
                        <a:pt x="354" y="426"/>
                      </a:lnTo>
                      <a:lnTo>
                        <a:pt x="368" y="411"/>
                      </a:lnTo>
                      <a:lnTo>
                        <a:pt x="376" y="418"/>
                      </a:lnTo>
                      <a:lnTo>
                        <a:pt x="383" y="440"/>
                      </a:lnTo>
                      <a:lnTo>
                        <a:pt x="376" y="447"/>
                      </a:lnTo>
                      <a:lnTo>
                        <a:pt x="368" y="462"/>
                      </a:lnTo>
                      <a:lnTo>
                        <a:pt x="368" y="476"/>
                      </a:lnTo>
                      <a:lnTo>
                        <a:pt x="354" y="490"/>
                      </a:lnTo>
                      <a:lnTo>
                        <a:pt x="347" y="512"/>
                      </a:lnTo>
                      <a:lnTo>
                        <a:pt x="325" y="519"/>
                      </a:lnTo>
                      <a:lnTo>
                        <a:pt x="325" y="526"/>
                      </a:lnTo>
                      <a:lnTo>
                        <a:pt x="318" y="526"/>
                      </a:lnTo>
                      <a:lnTo>
                        <a:pt x="325" y="534"/>
                      </a:lnTo>
                      <a:lnTo>
                        <a:pt x="311" y="548"/>
                      </a:lnTo>
                      <a:lnTo>
                        <a:pt x="304" y="548"/>
                      </a:lnTo>
                      <a:lnTo>
                        <a:pt x="289" y="555"/>
                      </a:lnTo>
                      <a:lnTo>
                        <a:pt x="282" y="555"/>
                      </a:lnTo>
                      <a:lnTo>
                        <a:pt x="268" y="541"/>
                      </a:lnTo>
                      <a:lnTo>
                        <a:pt x="253" y="541"/>
                      </a:lnTo>
                      <a:lnTo>
                        <a:pt x="239" y="541"/>
                      </a:lnTo>
                      <a:lnTo>
                        <a:pt x="239" y="534"/>
                      </a:lnTo>
                      <a:lnTo>
                        <a:pt x="239" y="519"/>
                      </a:lnTo>
                      <a:lnTo>
                        <a:pt x="232" y="519"/>
                      </a:lnTo>
                      <a:lnTo>
                        <a:pt x="217" y="534"/>
                      </a:lnTo>
                      <a:lnTo>
                        <a:pt x="210" y="548"/>
                      </a:lnTo>
                      <a:lnTo>
                        <a:pt x="181" y="534"/>
                      </a:lnTo>
                      <a:lnTo>
                        <a:pt x="167" y="519"/>
                      </a:lnTo>
                      <a:lnTo>
                        <a:pt x="152" y="519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0" name="Freeform 69">
                  <a:extLst>
                    <a:ext uri="{FF2B5EF4-FFF2-40B4-BE49-F238E27FC236}">
                      <a16:creationId xmlns:a16="http://schemas.microsoft.com/office/drawing/2014/main" id="{DD1308CB-0CAF-4DDF-BF45-31DDACFF0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4888" y="1497013"/>
                  <a:ext cx="517525" cy="388938"/>
                </a:xfrm>
                <a:custGeom>
                  <a:avLst/>
                  <a:gdLst>
                    <a:gd name="T0" fmla="*/ 2147483647 w 326"/>
                    <a:gd name="T1" fmla="*/ 2147483647 h 245"/>
                    <a:gd name="T2" fmla="*/ 2147483647 w 326"/>
                    <a:gd name="T3" fmla="*/ 2147483647 h 245"/>
                    <a:gd name="T4" fmla="*/ 2147483647 w 326"/>
                    <a:gd name="T5" fmla="*/ 2147483647 h 245"/>
                    <a:gd name="T6" fmla="*/ 2147483647 w 326"/>
                    <a:gd name="T7" fmla="*/ 2147483647 h 245"/>
                    <a:gd name="T8" fmla="*/ 2147483647 w 326"/>
                    <a:gd name="T9" fmla="*/ 2147483647 h 245"/>
                    <a:gd name="T10" fmla="*/ 2147483647 w 326"/>
                    <a:gd name="T11" fmla="*/ 2147483647 h 245"/>
                    <a:gd name="T12" fmla="*/ 2147483647 w 326"/>
                    <a:gd name="T13" fmla="*/ 2147483647 h 245"/>
                    <a:gd name="T14" fmla="*/ 2147483647 w 326"/>
                    <a:gd name="T15" fmla="*/ 2147483647 h 245"/>
                    <a:gd name="T16" fmla="*/ 2147483647 w 326"/>
                    <a:gd name="T17" fmla="*/ 2147483647 h 245"/>
                    <a:gd name="T18" fmla="*/ 2147483647 w 326"/>
                    <a:gd name="T19" fmla="*/ 2147483647 h 245"/>
                    <a:gd name="T20" fmla="*/ 2147483647 w 326"/>
                    <a:gd name="T21" fmla="*/ 2147483647 h 245"/>
                    <a:gd name="T22" fmla="*/ 2147483647 w 326"/>
                    <a:gd name="T23" fmla="*/ 2147483647 h 245"/>
                    <a:gd name="T24" fmla="*/ 2147483647 w 326"/>
                    <a:gd name="T25" fmla="*/ 2147483647 h 245"/>
                    <a:gd name="T26" fmla="*/ 2147483647 w 326"/>
                    <a:gd name="T27" fmla="*/ 2147483647 h 245"/>
                    <a:gd name="T28" fmla="*/ 2147483647 w 326"/>
                    <a:gd name="T29" fmla="*/ 2147483647 h 245"/>
                    <a:gd name="T30" fmla="*/ 2147483647 w 326"/>
                    <a:gd name="T31" fmla="*/ 2147483647 h 245"/>
                    <a:gd name="T32" fmla="*/ 2147483647 w 326"/>
                    <a:gd name="T33" fmla="*/ 2147483647 h 245"/>
                    <a:gd name="T34" fmla="*/ 2147483647 w 326"/>
                    <a:gd name="T35" fmla="*/ 2147483647 h 245"/>
                    <a:gd name="T36" fmla="*/ 2147483647 w 326"/>
                    <a:gd name="T37" fmla="*/ 2147483647 h 245"/>
                    <a:gd name="T38" fmla="*/ 2147483647 w 326"/>
                    <a:gd name="T39" fmla="*/ 2147483647 h 245"/>
                    <a:gd name="T40" fmla="*/ 2147483647 w 326"/>
                    <a:gd name="T41" fmla="*/ 2147483647 h 245"/>
                    <a:gd name="T42" fmla="*/ 2147483647 w 326"/>
                    <a:gd name="T43" fmla="*/ 2147483647 h 245"/>
                    <a:gd name="T44" fmla="*/ 2147483647 w 326"/>
                    <a:gd name="T45" fmla="*/ 2147483647 h 245"/>
                    <a:gd name="T46" fmla="*/ 2147483647 w 326"/>
                    <a:gd name="T47" fmla="*/ 2147483647 h 245"/>
                    <a:gd name="T48" fmla="*/ 2147483647 w 326"/>
                    <a:gd name="T49" fmla="*/ 2147483647 h 245"/>
                    <a:gd name="T50" fmla="*/ 2147483647 w 326"/>
                    <a:gd name="T51" fmla="*/ 2147483647 h 245"/>
                    <a:gd name="T52" fmla="*/ 2147483647 w 326"/>
                    <a:gd name="T53" fmla="*/ 2147483647 h 245"/>
                    <a:gd name="T54" fmla="*/ 2147483647 w 326"/>
                    <a:gd name="T55" fmla="*/ 2147483647 h 245"/>
                    <a:gd name="T56" fmla="*/ 2147483647 w 326"/>
                    <a:gd name="T57" fmla="*/ 2147483647 h 245"/>
                    <a:gd name="T58" fmla="*/ 2147483647 w 326"/>
                    <a:gd name="T59" fmla="*/ 2147483647 h 245"/>
                    <a:gd name="T60" fmla="*/ 2147483647 w 326"/>
                    <a:gd name="T61" fmla="*/ 2147483647 h 245"/>
                    <a:gd name="T62" fmla="*/ 2147483647 w 326"/>
                    <a:gd name="T63" fmla="*/ 2147483647 h 245"/>
                    <a:gd name="T64" fmla="*/ 2147483647 w 326"/>
                    <a:gd name="T65" fmla="*/ 2147483647 h 245"/>
                    <a:gd name="T66" fmla="*/ 2147483647 w 326"/>
                    <a:gd name="T67" fmla="*/ 2147483647 h 245"/>
                    <a:gd name="T68" fmla="*/ 2147483647 w 326"/>
                    <a:gd name="T69" fmla="*/ 2147483647 h 245"/>
                    <a:gd name="T70" fmla="*/ 2147483647 w 326"/>
                    <a:gd name="T71" fmla="*/ 2147483647 h 245"/>
                    <a:gd name="T72" fmla="*/ 2147483647 w 326"/>
                    <a:gd name="T73" fmla="*/ 2147483647 h 245"/>
                    <a:gd name="T74" fmla="*/ 2147483647 w 326"/>
                    <a:gd name="T75" fmla="*/ 2147483647 h 245"/>
                    <a:gd name="T76" fmla="*/ 2147483647 w 326"/>
                    <a:gd name="T77" fmla="*/ 2147483647 h 245"/>
                    <a:gd name="T78" fmla="*/ 0 w 326"/>
                    <a:gd name="T79" fmla="*/ 2147483647 h 245"/>
                    <a:gd name="T80" fmla="*/ 2147483647 w 326"/>
                    <a:gd name="T81" fmla="*/ 2147483647 h 245"/>
                    <a:gd name="T82" fmla="*/ 2147483647 w 326"/>
                    <a:gd name="T83" fmla="*/ 2147483647 h 245"/>
                    <a:gd name="T84" fmla="*/ 2147483647 w 326"/>
                    <a:gd name="T85" fmla="*/ 2147483647 h 245"/>
                    <a:gd name="T86" fmla="*/ 2147483647 w 326"/>
                    <a:gd name="T87" fmla="*/ 2147483647 h 245"/>
                    <a:gd name="T88" fmla="*/ 2147483647 w 326"/>
                    <a:gd name="T89" fmla="*/ 2147483647 h 245"/>
                    <a:gd name="T90" fmla="*/ 2147483647 w 326"/>
                    <a:gd name="T91" fmla="*/ 0 h 245"/>
                    <a:gd name="T92" fmla="*/ 2147483647 w 326"/>
                    <a:gd name="T93" fmla="*/ 0 h 245"/>
                    <a:gd name="T94" fmla="*/ 2147483647 w 326"/>
                    <a:gd name="T95" fmla="*/ 2147483647 h 245"/>
                    <a:gd name="T96" fmla="*/ 2147483647 w 326"/>
                    <a:gd name="T97" fmla="*/ 2147483647 h 245"/>
                    <a:gd name="T98" fmla="*/ 2147483647 w 326"/>
                    <a:gd name="T99" fmla="*/ 2147483647 h 24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6"/>
                    <a:gd name="T151" fmla="*/ 0 h 245"/>
                    <a:gd name="T152" fmla="*/ 326 w 326"/>
                    <a:gd name="T153" fmla="*/ 245 h 24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6" h="245">
                      <a:moveTo>
                        <a:pt x="139" y="43"/>
                      </a:moveTo>
                      <a:lnTo>
                        <a:pt x="146" y="43"/>
                      </a:lnTo>
                      <a:lnTo>
                        <a:pt x="160" y="58"/>
                      </a:lnTo>
                      <a:lnTo>
                        <a:pt x="167" y="58"/>
                      </a:lnTo>
                      <a:lnTo>
                        <a:pt x="175" y="58"/>
                      </a:lnTo>
                      <a:lnTo>
                        <a:pt x="182" y="65"/>
                      </a:lnTo>
                      <a:lnTo>
                        <a:pt x="189" y="72"/>
                      </a:lnTo>
                      <a:lnTo>
                        <a:pt x="211" y="72"/>
                      </a:lnTo>
                      <a:lnTo>
                        <a:pt x="218" y="72"/>
                      </a:lnTo>
                      <a:lnTo>
                        <a:pt x="232" y="72"/>
                      </a:lnTo>
                      <a:lnTo>
                        <a:pt x="232" y="51"/>
                      </a:lnTo>
                      <a:lnTo>
                        <a:pt x="239" y="36"/>
                      </a:lnTo>
                      <a:lnTo>
                        <a:pt x="254" y="36"/>
                      </a:lnTo>
                      <a:lnTo>
                        <a:pt x="268" y="51"/>
                      </a:lnTo>
                      <a:lnTo>
                        <a:pt x="297" y="65"/>
                      </a:lnTo>
                      <a:lnTo>
                        <a:pt x="304" y="51"/>
                      </a:lnTo>
                      <a:lnTo>
                        <a:pt x="319" y="36"/>
                      </a:lnTo>
                      <a:lnTo>
                        <a:pt x="326" y="36"/>
                      </a:lnTo>
                      <a:lnTo>
                        <a:pt x="326" y="51"/>
                      </a:lnTo>
                      <a:lnTo>
                        <a:pt x="326" y="58"/>
                      </a:lnTo>
                      <a:lnTo>
                        <a:pt x="319" y="65"/>
                      </a:lnTo>
                      <a:lnTo>
                        <a:pt x="311" y="72"/>
                      </a:lnTo>
                      <a:lnTo>
                        <a:pt x="297" y="87"/>
                      </a:lnTo>
                      <a:lnTo>
                        <a:pt x="304" y="101"/>
                      </a:lnTo>
                      <a:lnTo>
                        <a:pt x="304" y="108"/>
                      </a:lnTo>
                      <a:lnTo>
                        <a:pt x="304" y="130"/>
                      </a:lnTo>
                      <a:lnTo>
                        <a:pt x="311" y="130"/>
                      </a:lnTo>
                      <a:lnTo>
                        <a:pt x="304" y="137"/>
                      </a:lnTo>
                      <a:lnTo>
                        <a:pt x="311" y="137"/>
                      </a:lnTo>
                      <a:lnTo>
                        <a:pt x="311" y="144"/>
                      </a:lnTo>
                      <a:lnTo>
                        <a:pt x="319" y="151"/>
                      </a:lnTo>
                      <a:lnTo>
                        <a:pt x="311" y="159"/>
                      </a:lnTo>
                      <a:lnTo>
                        <a:pt x="297" y="166"/>
                      </a:lnTo>
                      <a:lnTo>
                        <a:pt x="275" y="151"/>
                      </a:lnTo>
                      <a:lnTo>
                        <a:pt x="261" y="166"/>
                      </a:lnTo>
                      <a:lnTo>
                        <a:pt x="254" y="166"/>
                      </a:lnTo>
                      <a:lnTo>
                        <a:pt x="232" y="151"/>
                      </a:lnTo>
                      <a:lnTo>
                        <a:pt x="225" y="159"/>
                      </a:lnTo>
                      <a:lnTo>
                        <a:pt x="232" y="187"/>
                      </a:lnTo>
                      <a:lnTo>
                        <a:pt x="225" y="202"/>
                      </a:lnTo>
                      <a:lnTo>
                        <a:pt x="211" y="238"/>
                      </a:lnTo>
                      <a:lnTo>
                        <a:pt x="211" y="223"/>
                      </a:lnTo>
                      <a:lnTo>
                        <a:pt x="196" y="223"/>
                      </a:lnTo>
                      <a:lnTo>
                        <a:pt x="175" y="223"/>
                      </a:lnTo>
                      <a:lnTo>
                        <a:pt x="167" y="223"/>
                      </a:lnTo>
                      <a:lnTo>
                        <a:pt x="160" y="223"/>
                      </a:lnTo>
                      <a:lnTo>
                        <a:pt x="153" y="209"/>
                      </a:lnTo>
                      <a:lnTo>
                        <a:pt x="139" y="209"/>
                      </a:lnTo>
                      <a:lnTo>
                        <a:pt x="139" y="216"/>
                      </a:lnTo>
                      <a:lnTo>
                        <a:pt x="130" y="223"/>
                      </a:lnTo>
                      <a:lnTo>
                        <a:pt x="130" y="230"/>
                      </a:lnTo>
                      <a:lnTo>
                        <a:pt x="108" y="230"/>
                      </a:lnTo>
                      <a:lnTo>
                        <a:pt x="108" y="223"/>
                      </a:lnTo>
                      <a:lnTo>
                        <a:pt x="94" y="223"/>
                      </a:lnTo>
                      <a:lnTo>
                        <a:pt x="72" y="223"/>
                      </a:lnTo>
                      <a:lnTo>
                        <a:pt x="72" y="230"/>
                      </a:lnTo>
                      <a:lnTo>
                        <a:pt x="72" y="238"/>
                      </a:lnTo>
                      <a:lnTo>
                        <a:pt x="65" y="245"/>
                      </a:lnTo>
                      <a:lnTo>
                        <a:pt x="58" y="238"/>
                      </a:lnTo>
                      <a:lnTo>
                        <a:pt x="65" y="230"/>
                      </a:lnTo>
                      <a:lnTo>
                        <a:pt x="58" y="223"/>
                      </a:lnTo>
                      <a:lnTo>
                        <a:pt x="44" y="216"/>
                      </a:lnTo>
                      <a:lnTo>
                        <a:pt x="44" y="194"/>
                      </a:lnTo>
                      <a:lnTo>
                        <a:pt x="51" y="194"/>
                      </a:lnTo>
                      <a:lnTo>
                        <a:pt x="51" y="187"/>
                      </a:lnTo>
                      <a:lnTo>
                        <a:pt x="51" y="180"/>
                      </a:lnTo>
                      <a:lnTo>
                        <a:pt x="44" y="166"/>
                      </a:lnTo>
                      <a:lnTo>
                        <a:pt x="58" y="159"/>
                      </a:lnTo>
                      <a:lnTo>
                        <a:pt x="58" y="130"/>
                      </a:lnTo>
                      <a:lnTo>
                        <a:pt x="51" y="137"/>
                      </a:lnTo>
                      <a:lnTo>
                        <a:pt x="36" y="144"/>
                      </a:lnTo>
                      <a:lnTo>
                        <a:pt x="29" y="144"/>
                      </a:lnTo>
                      <a:lnTo>
                        <a:pt x="22" y="130"/>
                      </a:lnTo>
                      <a:lnTo>
                        <a:pt x="22" y="115"/>
                      </a:lnTo>
                      <a:lnTo>
                        <a:pt x="15" y="108"/>
                      </a:lnTo>
                      <a:lnTo>
                        <a:pt x="8" y="87"/>
                      </a:lnTo>
                      <a:lnTo>
                        <a:pt x="8" y="72"/>
                      </a:lnTo>
                      <a:lnTo>
                        <a:pt x="8" y="65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15" y="36"/>
                      </a:lnTo>
                      <a:lnTo>
                        <a:pt x="36" y="29"/>
                      </a:lnTo>
                      <a:lnTo>
                        <a:pt x="44" y="15"/>
                      </a:lnTo>
                      <a:lnTo>
                        <a:pt x="51" y="15"/>
                      </a:lnTo>
                      <a:lnTo>
                        <a:pt x="65" y="36"/>
                      </a:lnTo>
                      <a:lnTo>
                        <a:pt x="72" y="36"/>
                      </a:lnTo>
                      <a:lnTo>
                        <a:pt x="80" y="36"/>
                      </a:lnTo>
                      <a:lnTo>
                        <a:pt x="80" y="29"/>
                      </a:lnTo>
                      <a:lnTo>
                        <a:pt x="94" y="22"/>
                      </a:lnTo>
                      <a:lnTo>
                        <a:pt x="80" y="15"/>
                      </a:lnTo>
                      <a:lnTo>
                        <a:pt x="80" y="0"/>
                      </a:lnTo>
                      <a:lnTo>
                        <a:pt x="94" y="7"/>
                      </a:lnTo>
                      <a:lnTo>
                        <a:pt x="101" y="0"/>
                      </a:lnTo>
                      <a:lnTo>
                        <a:pt x="108" y="7"/>
                      </a:lnTo>
                      <a:lnTo>
                        <a:pt x="116" y="15"/>
                      </a:lnTo>
                      <a:lnTo>
                        <a:pt x="116" y="22"/>
                      </a:lnTo>
                      <a:lnTo>
                        <a:pt x="116" y="29"/>
                      </a:lnTo>
                      <a:lnTo>
                        <a:pt x="123" y="29"/>
                      </a:lnTo>
                      <a:lnTo>
                        <a:pt x="130" y="43"/>
                      </a:lnTo>
                      <a:lnTo>
                        <a:pt x="139" y="43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1" name="Freeform 70">
                  <a:extLst>
                    <a:ext uri="{FF2B5EF4-FFF2-40B4-BE49-F238E27FC236}">
                      <a16:creationId xmlns:a16="http://schemas.microsoft.com/office/drawing/2014/main" id="{3731347B-36DA-4861-9D9C-E6F5D1C0A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4888" y="1497013"/>
                  <a:ext cx="517525" cy="388938"/>
                </a:xfrm>
                <a:custGeom>
                  <a:avLst/>
                  <a:gdLst>
                    <a:gd name="T0" fmla="*/ 2147483647 w 326"/>
                    <a:gd name="T1" fmla="*/ 2147483647 h 245"/>
                    <a:gd name="T2" fmla="*/ 2147483647 w 326"/>
                    <a:gd name="T3" fmla="*/ 2147483647 h 245"/>
                    <a:gd name="T4" fmla="*/ 2147483647 w 326"/>
                    <a:gd name="T5" fmla="*/ 2147483647 h 245"/>
                    <a:gd name="T6" fmla="*/ 2147483647 w 326"/>
                    <a:gd name="T7" fmla="*/ 2147483647 h 245"/>
                    <a:gd name="T8" fmla="*/ 2147483647 w 326"/>
                    <a:gd name="T9" fmla="*/ 2147483647 h 245"/>
                    <a:gd name="T10" fmla="*/ 2147483647 w 326"/>
                    <a:gd name="T11" fmla="*/ 2147483647 h 245"/>
                    <a:gd name="T12" fmla="*/ 2147483647 w 326"/>
                    <a:gd name="T13" fmla="*/ 2147483647 h 245"/>
                    <a:gd name="T14" fmla="*/ 2147483647 w 326"/>
                    <a:gd name="T15" fmla="*/ 2147483647 h 245"/>
                    <a:gd name="T16" fmla="*/ 2147483647 w 326"/>
                    <a:gd name="T17" fmla="*/ 2147483647 h 245"/>
                    <a:gd name="T18" fmla="*/ 2147483647 w 326"/>
                    <a:gd name="T19" fmla="*/ 2147483647 h 245"/>
                    <a:gd name="T20" fmla="*/ 2147483647 w 326"/>
                    <a:gd name="T21" fmla="*/ 2147483647 h 245"/>
                    <a:gd name="T22" fmla="*/ 2147483647 w 326"/>
                    <a:gd name="T23" fmla="*/ 2147483647 h 245"/>
                    <a:gd name="T24" fmla="*/ 2147483647 w 326"/>
                    <a:gd name="T25" fmla="*/ 2147483647 h 245"/>
                    <a:gd name="T26" fmla="*/ 2147483647 w 326"/>
                    <a:gd name="T27" fmla="*/ 2147483647 h 245"/>
                    <a:gd name="T28" fmla="*/ 2147483647 w 326"/>
                    <a:gd name="T29" fmla="*/ 2147483647 h 245"/>
                    <a:gd name="T30" fmla="*/ 2147483647 w 326"/>
                    <a:gd name="T31" fmla="*/ 2147483647 h 245"/>
                    <a:gd name="T32" fmla="*/ 2147483647 w 326"/>
                    <a:gd name="T33" fmla="*/ 2147483647 h 245"/>
                    <a:gd name="T34" fmla="*/ 2147483647 w 326"/>
                    <a:gd name="T35" fmla="*/ 2147483647 h 245"/>
                    <a:gd name="T36" fmla="*/ 2147483647 w 326"/>
                    <a:gd name="T37" fmla="*/ 2147483647 h 245"/>
                    <a:gd name="T38" fmla="*/ 2147483647 w 326"/>
                    <a:gd name="T39" fmla="*/ 2147483647 h 245"/>
                    <a:gd name="T40" fmla="*/ 2147483647 w 326"/>
                    <a:gd name="T41" fmla="*/ 2147483647 h 245"/>
                    <a:gd name="T42" fmla="*/ 2147483647 w 326"/>
                    <a:gd name="T43" fmla="*/ 2147483647 h 245"/>
                    <a:gd name="T44" fmla="*/ 2147483647 w 326"/>
                    <a:gd name="T45" fmla="*/ 2147483647 h 245"/>
                    <a:gd name="T46" fmla="*/ 2147483647 w 326"/>
                    <a:gd name="T47" fmla="*/ 2147483647 h 245"/>
                    <a:gd name="T48" fmla="*/ 2147483647 w 326"/>
                    <a:gd name="T49" fmla="*/ 2147483647 h 245"/>
                    <a:gd name="T50" fmla="*/ 2147483647 w 326"/>
                    <a:gd name="T51" fmla="*/ 2147483647 h 245"/>
                    <a:gd name="T52" fmla="*/ 2147483647 w 326"/>
                    <a:gd name="T53" fmla="*/ 2147483647 h 245"/>
                    <a:gd name="T54" fmla="*/ 2147483647 w 326"/>
                    <a:gd name="T55" fmla="*/ 2147483647 h 245"/>
                    <a:gd name="T56" fmla="*/ 2147483647 w 326"/>
                    <a:gd name="T57" fmla="*/ 2147483647 h 245"/>
                    <a:gd name="T58" fmla="*/ 2147483647 w 326"/>
                    <a:gd name="T59" fmla="*/ 2147483647 h 245"/>
                    <a:gd name="T60" fmla="*/ 2147483647 w 326"/>
                    <a:gd name="T61" fmla="*/ 2147483647 h 245"/>
                    <a:gd name="T62" fmla="*/ 2147483647 w 326"/>
                    <a:gd name="T63" fmla="*/ 2147483647 h 245"/>
                    <a:gd name="T64" fmla="*/ 2147483647 w 326"/>
                    <a:gd name="T65" fmla="*/ 2147483647 h 245"/>
                    <a:gd name="T66" fmla="*/ 2147483647 w 326"/>
                    <a:gd name="T67" fmla="*/ 2147483647 h 245"/>
                    <a:gd name="T68" fmla="*/ 2147483647 w 326"/>
                    <a:gd name="T69" fmla="*/ 2147483647 h 245"/>
                    <a:gd name="T70" fmla="*/ 2147483647 w 326"/>
                    <a:gd name="T71" fmla="*/ 2147483647 h 245"/>
                    <a:gd name="T72" fmla="*/ 2147483647 w 326"/>
                    <a:gd name="T73" fmla="*/ 2147483647 h 245"/>
                    <a:gd name="T74" fmla="*/ 2147483647 w 326"/>
                    <a:gd name="T75" fmla="*/ 2147483647 h 245"/>
                    <a:gd name="T76" fmla="*/ 2147483647 w 326"/>
                    <a:gd name="T77" fmla="*/ 2147483647 h 245"/>
                    <a:gd name="T78" fmla="*/ 0 w 326"/>
                    <a:gd name="T79" fmla="*/ 2147483647 h 245"/>
                    <a:gd name="T80" fmla="*/ 2147483647 w 326"/>
                    <a:gd name="T81" fmla="*/ 2147483647 h 245"/>
                    <a:gd name="T82" fmla="*/ 2147483647 w 326"/>
                    <a:gd name="T83" fmla="*/ 2147483647 h 245"/>
                    <a:gd name="T84" fmla="*/ 2147483647 w 326"/>
                    <a:gd name="T85" fmla="*/ 2147483647 h 245"/>
                    <a:gd name="T86" fmla="*/ 2147483647 w 326"/>
                    <a:gd name="T87" fmla="*/ 2147483647 h 245"/>
                    <a:gd name="T88" fmla="*/ 2147483647 w 326"/>
                    <a:gd name="T89" fmla="*/ 2147483647 h 245"/>
                    <a:gd name="T90" fmla="*/ 2147483647 w 326"/>
                    <a:gd name="T91" fmla="*/ 0 h 245"/>
                    <a:gd name="T92" fmla="*/ 2147483647 w 326"/>
                    <a:gd name="T93" fmla="*/ 0 h 245"/>
                    <a:gd name="T94" fmla="*/ 2147483647 w 326"/>
                    <a:gd name="T95" fmla="*/ 2147483647 h 245"/>
                    <a:gd name="T96" fmla="*/ 2147483647 w 326"/>
                    <a:gd name="T97" fmla="*/ 2147483647 h 245"/>
                    <a:gd name="T98" fmla="*/ 2147483647 w 326"/>
                    <a:gd name="T99" fmla="*/ 2147483647 h 24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6"/>
                    <a:gd name="T151" fmla="*/ 0 h 245"/>
                    <a:gd name="T152" fmla="*/ 326 w 326"/>
                    <a:gd name="T153" fmla="*/ 245 h 24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6" h="245">
                      <a:moveTo>
                        <a:pt x="139" y="43"/>
                      </a:moveTo>
                      <a:lnTo>
                        <a:pt x="146" y="43"/>
                      </a:lnTo>
                      <a:lnTo>
                        <a:pt x="160" y="58"/>
                      </a:lnTo>
                      <a:lnTo>
                        <a:pt x="167" y="58"/>
                      </a:lnTo>
                      <a:lnTo>
                        <a:pt x="175" y="58"/>
                      </a:lnTo>
                      <a:lnTo>
                        <a:pt x="182" y="65"/>
                      </a:lnTo>
                      <a:lnTo>
                        <a:pt x="189" y="72"/>
                      </a:lnTo>
                      <a:lnTo>
                        <a:pt x="211" y="72"/>
                      </a:lnTo>
                      <a:lnTo>
                        <a:pt x="218" y="72"/>
                      </a:lnTo>
                      <a:lnTo>
                        <a:pt x="232" y="72"/>
                      </a:lnTo>
                      <a:lnTo>
                        <a:pt x="232" y="51"/>
                      </a:lnTo>
                      <a:lnTo>
                        <a:pt x="239" y="36"/>
                      </a:lnTo>
                      <a:lnTo>
                        <a:pt x="254" y="36"/>
                      </a:lnTo>
                      <a:lnTo>
                        <a:pt x="268" y="51"/>
                      </a:lnTo>
                      <a:lnTo>
                        <a:pt x="297" y="65"/>
                      </a:lnTo>
                      <a:lnTo>
                        <a:pt x="304" y="51"/>
                      </a:lnTo>
                      <a:lnTo>
                        <a:pt x="319" y="36"/>
                      </a:lnTo>
                      <a:lnTo>
                        <a:pt x="326" y="36"/>
                      </a:lnTo>
                      <a:lnTo>
                        <a:pt x="326" y="51"/>
                      </a:lnTo>
                      <a:lnTo>
                        <a:pt x="326" y="58"/>
                      </a:lnTo>
                      <a:lnTo>
                        <a:pt x="319" y="65"/>
                      </a:lnTo>
                      <a:lnTo>
                        <a:pt x="311" y="72"/>
                      </a:lnTo>
                      <a:lnTo>
                        <a:pt x="297" y="87"/>
                      </a:lnTo>
                      <a:lnTo>
                        <a:pt x="304" y="101"/>
                      </a:lnTo>
                      <a:lnTo>
                        <a:pt x="304" y="108"/>
                      </a:lnTo>
                      <a:lnTo>
                        <a:pt x="304" y="130"/>
                      </a:lnTo>
                      <a:lnTo>
                        <a:pt x="311" y="130"/>
                      </a:lnTo>
                      <a:lnTo>
                        <a:pt x="304" y="137"/>
                      </a:lnTo>
                      <a:lnTo>
                        <a:pt x="311" y="137"/>
                      </a:lnTo>
                      <a:lnTo>
                        <a:pt x="311" y="144"/>
                      </a:lnTo>
                      <a:lnTo>
                        <a:pt x="319" y="151"/>
                      </a:lnTo>
                      <a:lnTo>
                        <a:pt x="311" y="159"/>
                      </a:lnTo>
                      <a:lnTo>
                        <a:pt x="297" y="166"/>
                      </a:lnTo>
                      <a:lnTo>
                        <a:pt x="275" y="151"/>
                      </a:lnTo>
                      <a:lnTo>
                        <a:pt x="261" y="166"/>
                      </a:lnTo>
                      <a:lnTo>
                        <a:pt x="254" y="166"/>
                      </a:lnTo>
                      <a:lnTo>
                        <a:pt x="232" y="151"/>
                      </a:lnTo>
                      <a:lnTo>
                        <a:pt x="225" y="159"/>
                      </a:lnTo>
                      <a:lnTo>
                        <a:pt x="232" y="187"/>
                      </a:lnTo>
                      <a:lnTo>
                        <a:pt x="225" y="202"/>
                      </a:lnTo>
                      <a:lnTo>
                        <a:pt x="211" y="238"/>
                      </a:lnTo>
                      <a:lnTo>
                        <a:pt x="211" y="223"/>
                      </a:lnTo>
                      <a:lnTo>
                        <a:pt x="196" y="223"/>
                      </a:lnTo>
                      <a:lnTo>
                        <a:pt x="175" y="223"/>
                      </a:lnTo>
                      <a:lnTo>
                        <a:pt x="167" y="223"/>
                      </a:lnTo>
                      <a:lnTo>
                        <a:pt x="160" y="223"/>
                      </a:lnTo>
                      <a:lnTo>
                        <a:pt x="153" y="209"/>
                      </a:lnTo>
                      <a:lnTo>
                        <a:pt x="139" y="209"/>
                      </a:lnTo>
                      <a:lnTo>
                        <a:pt x="139" y="216"/>
                      </a:lnTo>
                      <a:lnTo>
                        <a:pt x="130" y="223"/>
                      </a:lnTo>
                      <a:lnTo>
                        <a:pt x="130" y="230"/>
                      </a:lnTo>
                      <a:lnTo>
                        <a:pt x="108" y="230"/>
                      </a:lnTo>
                      <a:lnTo>
                        <a:pt x="108" y="223"/>
                      </a:lnTo>
                      <a:lnTo>
                        <a:pt x="94" y="223"/>
                      </a:lnTo>
                      <a:lnTo>
                        <a:pt x="72" y="223"/>
                      </a:lnTo>
                      <a:lnTo>
                        <a:pt x="72" y="230"/>
                      </a:lnTo>
                      <a:lnTo>
                        <a:pt x="72" y="238"/>
                      </a:lnTo>
                      <a:lnTo>
                        <a:pt x="65" y="245"/>
                      </a:lnTo>
                      <a:lnTo>
                        <a:pt x="58" y="238"/>
                      </a:lnTo>
                      <a:lnTo>
                        <a:pt x="65" y="230"/>
                      </a:lnTo>
                      <a:lnTo>
                        <a:pt x="58" y="223"/>
                      </a:lnTo>
                      <a:lnTo>
                        <a:pt x="44" y="216"/>
                      </a:lnTo>
                      <a:lnTo>
                        <a:pt x="44" y="194"/>
                      </a:lnTo>
                      <a:lnTo>
                        <a:pt x="51" y="194"/>
                      </a:lnTo>
                      <a:lnTo>
                        <a:pt x="51" y="187"/>
                      </a:lnTo>
                      <a:lnTo>
                        <a:pt x="51" y="180"/>
                      </a:lnTo>
                      <a:lnTo>
                        <a:pt x="44" y="166"/>
                      </a:lnTo>
                      <a:lnTo>
                        <a:pt x="58" y="159"/>
                      </a:lnTo>
                      <a:lnTo>
                        <a:pt x="58" y="130"/>
                      </a:lnTo>
                      <a:lnTo>
                        <a:pt x="51" y="137"/>
                      </a:lnTo>
                      <a:lnTo>
                        <a:pt x="36" y="144"/>
                      </a:lnTo>
                      <a:lnTo>
                        <a:pt x="29" y="144"/>
                      </a:lnTo>
                      <a:lnTo>
                        <a:pt x="22" y="130"/>
                      </a:lnTo>
                      <a:lnTo>
                        <a:pt x="22" y="115"/>
                      </a:lnTo>
                      <a:lnTo>
                        <a:pt x="15" y="108"/>
                      </a:lnTo>
                      <a:lnTo>
                        <a:pt x="8" y="87"/>
                      </a:lnTo>
                      <a:lnTo>
                        <a:pt x="8" y="72"/>
                      </a:lnTo>
                      <a:lnTo>
                        <a:pt x="8" y="65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15" y="36"/>
                      </a:lnTo>
                      <a:lnTo>
                        <a:pt x="36" y="29"/>
                      </a:lnTo>
                      <a:lnTo>
                        <a:pt x="44" y="15"/>
                      </a:lnTo>
                      <a:lnTo>
                        <a:pt x="51" y="15"/>
                      </a:lnTo>
                      <a:lnTo>
                        <a:pt x="65" y="36"/>
                      </a:lnTo>
                      <a:lnTo>
                        <a:pt x="72" y="36"/>
                      </a:lnTo>
                      <a:lnTo>
                        <a:pt x="80" y="36"/>
                      </a:lnTo>
                      <a:lnTo>
                        <a:pt x="80" y="29"/>
                      </a:lnTo>
                      <a:lnTo>
                        <a:pt x="94" y="22"/>
                      </a:lnTo>
                      <a:lnTo>
                        <a:pt x="80" y="15"/>
                      </a:lnTo>
                      <a:lnTo>
                        <a:pt x="80" y="0"/>
                      </a:lnTo>
                      <a:lnTo>
                        <a:pt x="94" y="7"/>
                      </a:lnTo>
                      <a:lnTo>
                        <a:pt x="101" y="0"/>
                      </a:lnTo>
                      <a:lnTo>
                        <a:pt x="108" y="7"/>
                      </a:lnTo>
                      <a:lnTo>
                        <a:pt x="116" y="15"/>
                      </a:lnTo>
                      <a:lnTo>
                        <a:pt x="116" y="22"/>
                      </a:lnTo>
                      <a:lnTo>
                        <a:pt x="116" y="29"/>
                      </a:lnTo>
                      <a:lnTo>
                        <a:pt x="123" y="29"/>
                      </a:lnTo>
                      <a:lnTo>
                        <a:pt x="130" y="43"/>
                      </a:lnTo>
                      <a:lnTo>
                        <a:pt x="139" y="43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2" name="Freeform 71">
                  <a:extLst>
                    <a:ext uri="{FF2B5EF4-FFF2-40B4-BE49-F238E27FC236}">
                      <a16:creationId xmlns:a16="http://schemas.microsoft.com/office/drawing/2014/main" id="{53939933-DEBF-4667-B2C7-E210F2297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2750" y="1027113"/>
                  <a:ext cx="1201737" cy="777875"/>
                </a:xfrm>
                <a:custGeom>
                  <a:avLst/>
                  <a:gdLst>
                    <a:gd name="T0" fmla="*/ 2147483647 w 757"/>
                    <a:gd name="T1" fmla="*/ 2147483647 h 490"/>
                    <a:gd name="T2" fmla="*/ 2147483647 w 757"/>
                    <a:gd name="T3" fmla="*/ 2147483647 h 490"/>
                    <a:gd name="T4" fmla="*/ 2147483647 w 757"/>
                    <a:gd name="T5" fmla="*/ 2147483647 h 490"/>
                    <a:gd name="T6" fmla="*/ 2147483647 w 757"/>
                    <a:gd name="T7" fmla="*/ 2147483647 h 490"/>
                    <a:gd name="T8" fmla="*/ 2147483647 w 757"/>
                    <a:gd name="T9" fmla="*/ 2147483647 h 490"/>
                    <a:gd name="T10" fmla="*/ 2147483647 w 757"/>
                    <a:gd name="T11" fmla="*/ 2147483647 h 490"/>
                    <a:gd name="T12" fmla="*/ 2147483647 w 757"/>
                    <a:gd name="T13" fmla="*/ 2147483647 h 490"/>
                    <a:gd name="T14" fmla="*/ 2147483647 w 757"/>
                    <a:gd name="T15" fmla="*/ 2147483647 h 490"/>
                    <a:gd name="T16" fmla="*/ 2147483647 w 757"/>
                    <a:gd name="T17" fmla="*/ 2147483647 h 490"/>
                    <a:gd name="T18" fmla="*/ 2147483647 w 757"/>
                    <a:gd name="T19" fmla="*/ 2147483647 h 490"/>
                    <a:gd name="T20" fmla="*/ 2147483647 w 757"/>
                    <a:gd name="T21" fmla="*/ 2147483647 h 490"/>
                    <a:gd name="T22" fmla="*/ 2147483647 w 757"/>
                    <a:gd name="T23" fmla="*/ 2147483647 h 490"/>
                    <a:gd name="T24" fmla="*/ 2147483647 w 757"/>
                    <a:gd name="T25" fmla="*/ 2147483647 h 490"/>
                    <a:gd name="T26" fmla="*/ 2147483647 w 757"/>
                    <a:gd name="T27" fmla="*/ 2147483647 h 490"/>
                    <a:gd name="T28" fmla="*/ 2147483647 w 757"/>
                    <a:gd name="T29" fmla="*/ 2147483647 h 490"/>
                    <a:gd name="T30" fmla="*/ 2147483647 w 757"/>
                    <a:gd name="T31" fmla="*/ 2147483647 h 490"/>
                    <a:gd name="T32" fmla="*/ 2147483647 w 757"/>
                    <a:gd name="T33" fmla="*/ 2147483647 h 490"/>
                    <a:gd name="T34" fmla="*/ 2147483647 w 757"/>
                    <a:gd name="T35" fmla="*/ 2147483647 h 490"/>
                    <a:gd name="T36" fmla="*/ 2147483647 w 757"/>
                    <a:gd name="T37" fmla="*/ 2147483647 h 490"/>
                    <a:gd name="T38" fmla="*/ 2147483647 w 757"/>
                    <a:gd name="T39" fmla="*/ 2147483647 h 490"/>
                    <a:gd name="T40" fmla="*/ 2147483647 w 757"/>
                    <a:gd name="T41" fmla="*/ 2147483647 h 490"/>
                    <a:gd name="T42" fmla="*/ 2147483647 w 757"/>
                    <a:gd name="T43" fmla="*/ 2147483647 h 490"/>
                    <a:gd name="T44" fmla="*/ 2147483647 w 757"/>
                    <a:gd name="T45" fmla="*/ 2147483647 h 490"/>
                    <a:gd name="T46" fmla="*/ 2147483647 w 757"/>
                    <a:gd name="T47" fmla="*/ 2147483647 h 490"/>
                    <a:gd name="T48" fmla="*/ 2147483647 w 757"/>
                    <a:gd name="T49" fmla="*/ 2147483647 h 490"/>
                    <a:gd name="T50" fmla="*/ 2147483647 w 757"/>
                    <a:gd name="T51" fmla="*/ 2147483647 h 490"/>
                    <a:gd name="T52" fmla="*/ 2147483647 w 757"/>
                    <a:gd name="T53" fmla="*/ 2147483647 h 490"/>
                    <a:gd name="T54" fmla="*/ 2147483647 w 757"/>
                    <a:gd name="T55" fmla="*/ 2147483647 h 490"/>
                    <a:gd name="T56" fmla="*/ 2147483647 w 757"/>
                    <a:gd name="T57" fmla="*/ 2147483647 h 490"/>
                    <a:gd name="T58" fmla="*/ 2147483647 w 757"/>
                    <a:gd name="T59" fmla="*/ 2147483647 h 490"/>
                    <a:gd name="T60" fmla="*/ 2147483647 w 757"/>
                    <a:gd name="T61" fmla="*/ 2147483647 h 490"/>
                    <a:gd name="T62" fmla="*/ 2147483647 w 757"/>
                    <a:gd name="T63" fmla="*/ 2147483647 h 490"/>
                    <a:gd name="T64" fmla="*/ 2147483647 w 757"/>
                    <a:gd name="T65" fmla="*/ 2147483647 h 490"/>
                    <a:gd name="T66" fmla="*/ 2147483647 w 757"/>
                    <a:gd name="T67" fmla="*/ 2147483647 h 490"/>
                    <a:gd name="T68" fmla="*/ 2147483647 w 757"/>
                    <a:gd name="T69" fmla="*/ 2147483647 h 490"/>
                    <a:gd name="T70" fmla="*/ 2147483647 w 757"/>
                    <a:gd name="T71" fmla="*/ 2147483647 h 490"/>
                    <a:gd name="T72" fmla="*/ 2147483647 w 757"/>
                    <a:gd name="T73" fmla="*/ 2147483647 h 490"/>
                    <a:gd name="T74" fmla="*/ 2147483647 w 757"/>
                    <a:gd name="T75" fmla="*/ 2147483647 h 490"/>
                    <a:gd name="T76" fmla="*/ 2147483647 w 757"/>
                    <a:gd name="T77" fmla="*/ 2147483647 h 490"/>
                    <a:gd name="T78" fmla="*/ 2147483647 w 757"/>
                    <a:gd name="T79" fmla="*/ 2147483647 h 490"/>
                    <a:gd name="T80" fmla="*/ 2147483647 w 757"/>
                    <a:gd name="T81" fmla="*/ 2147483647 h 490"/>
                    <a:gd name="T82" fmla="*/ 2147483647 w 757"/>
                    <a:gd name="T83" fmla="*/ 2147483647 h 490"/>
                    <a:gd name="T84" fmla="*/ 2147483647 w 757"/>
                    <a:gd name="T85" fmla="*/ 2147483647 h 490"/>
                    <a:gd name="T86" fmla="*/ 2147483647 w 757"/>
                    <a:gd name="T87" fmla="*/ 2147483647 h 490"/>
                    <a:gd name="T88" fmla="*/ 2147483647 w 757"/>
                    <a:gd name="T89" fmla="*/ 2147483647 h 490"/>
                    <a:gd name="T90" fmla="*/ 2147483647 w 757"/>
                    <a:gd name="T91" fmla="*/ 2147483647 h 490"/>
                    <a:gd name="T92" fmla="*/ 2147483647 w 757"/>
                    <a:gd name="T93" fmla="*/ 2147483647 h 490"/>
                    <a:gd name="T94" fmla="*/ 2147483647 w 757"/>
                    <a:gd name="T95" fmla="*/ 2147483647 h 490"/>
                    <a:gd name="T96" fmla="*/ 2147483647 w 757"/>
                    <a:gd name="T97" fmla="*/ 2147483647 h 490"/>
                    <a:gd name="T98" fmla="*/ 2147483647 w 757"/>
                    <a:gd name="T99" fmla="*/ 2147483647 h 490"/>
                    <a:gd name="T100" fmla="*/ 2147483647 w 757"/>
                    <a:gd name="T101" fmla="*/ 2147483647 h 490"/>
                    <a:gd name="T102" fmla="*/ 2147483647 w 757"/>
                    <a:gd name="T103" fmla="*/ 2147483647 h 490"/>
                    <a:gd name="T104" fmla="*/ 2147483647 w 757"/>
                    <a:gd name="T105" fmla="*/ 2147483647 h 490"/>
                    <a:gd name="T106" fmla="*/ 2147483647 w 757"/>
                    <a:gd name="T107" fmla="*/ 2147483647 h 490"/>
                    <a:gd name="T108" fmla="*/ 2147483647 w 757"/>
                    <a:gd name="T109" fmla="*/ 2147483647 h 490"/>
                    <a:gd name="T110" fmla="*/ 2147483647 w 757"/>
                    <a:gd name="T111" fmla="*/ 2147483647 h 490"/>
                    <a:gd name="T112" fmla="*/ 2147483647 w 757"/>
                    <a:gd name="T113" fmla="*/ 2147483647 h 490"/>
                    <a:gd name="T114" fmla="*/ 2147483647 w 757"/>
                    <a:gd name="T115" fmla="*/ 2147483647 h 490"/>
                    <a:gd name="T116" fmla="*/ 2147483647 w 757"/>
                    <a:gd name="T117" fmla="*/ 2147483647 h 490"/>
                    <a:gd name="T118" fmla="*/ 2147483647 w 757"/>
                    <a:gd name="T119" fmla="*/ 2147483647 h 490"/>
                    <a:gd name="T120" fmla="*/ 2147483647 w 757"/>
                    <a:gd name="T121" fmla="*/ 2147483647 h 49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57"/>
                    <a:gd name="T184" fmla="*/ 0 h 490"/>
                    <a:gd name="T185" fmla="*/ 757 w 757"/>
                    <a:gd name="T186" fmla="*/ 490 h 49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57" h="490">
                      <a:moveTo>
                        <a:pt x="361" y="325"/>
                      </a:moveTo>
                      <a:lnTo>
                        <a:pt x="354" y="325"/>
                      </a:lnTo>
                      <a:lnTo>
                        <a:pt x="339" y="325"/>
                      </a:lnTo>
                      <a:lnTo>
                        <a:pt x="332" y="332"/>
                      </a:lnTo>
                      <a:lnTo>
                        <a:pt x="332" y="339"/>
                      </a:lnTo>
                      <a:lnTo>
                        <a:pt x="339" y="347"/>
                      </a:lnTo>
                      <a:lnTo>
                        <a:pt x="354" y="354"/>
                      </a:lnTo>
                      <a:lnTo>
                        <a:pt x="361" y="354"/>
                      </a:lnTo>
                      <a:lnTo>
                        <a:pt x="368" y="361"/>
                      </a:lnTo>
                      <a:lnTo>
                        <a:pt x="361" y="383"/>
                      </a:lnTo>
                      <a:lnTo>
                        <a:pt x="347" y="397"/>
                      </a:lnTo>
                      <a:lnTo>
                        <a:pt x="339" y="411"/>
                      </a:lnTo>
                      <a:lnTo>
                        <a:pt x="325" y="404"/>
                      </a:lnTo>
                      <a:lnTo>
                        <a:pt x="311" y="404"/>
                      </a:lnTo>
                      <a:lnTo>
                        <a:pt x="303" y="411"/>
                      </a:lnTo>
                      <a:lnTo>
                        <a:pt x="303" y="419"/>
                      </a:lnTo>
                      <a:lnTo>
                        <a:pt x="318" y="440"/>
                      </a:lnTo>
                      <a:lnTo>
                        <a:pt x="318" y="447"/>
                      </a:lnTo>
                      <a:lnTo>
                        <a:pt x="303" y="469"/>
                      </a:lnTo>
                      <a:lnTo>
                        <a:pt x="289" y="490"/>
                      </a:lnTo>
                      <a:lnTo>
                        <a:pt x="282" y="476"/>
                      </a:lnTo>
                      <a:lnTo>
                        <a:pt x="275" y="476"/>
                      </a:lnTo>
                      <a:lnTo>
                        <a:pt x="259" y="455"/>
                      </a:lnTo>
                      <a:lnTo>
                        <a:pt x="252" y="455"/>
                      </a:lnTo>
                      <a:lnTo>
                        <a:pt x="244" y="447"/>
                      </a:lnTo>
                      <a:lnTo>
                        <a:pt x="237" y="447"/>
                      </a:lnTo>
                      <a:lnTo>
                        <a:pt x="223" y="440"/>
                      </a:lnTo>
                      <a:lnTo>
                        <a:pt x="208" y="455"/>
                      </a:lnTo>
                      <a:lnTo>
                        <a:pt x="201" y="476"/>
                      </a:lnTo>
                      <a:lnTo>
                        <a:pt x="194" y="476"/>
                      </a:lnTo>
                      <a:lnTo>
                        <a:pt x="194" y="469"/>
                      </a:lnTo>
                      <a:lnTo>
                        <a:pt x="194" y="462"/>
                      </a:lnTo>
                      <a:lnTo>
                        <a:pt x="187" y="455"/>
                      </a:lnTo>
                      <a:lnTo>
                        <a:pt x="180" y="455"/>
                      </a:lnTo>
                      <a:lnTo>
                        <a:pt x="172" y="455"/>
                      </a:lnTo>
                      <a:lnTo>
                        <a:pt x="158" y="440"/>
                      </a:lnTo>
                      <a:lnTo>
                        <a:pt x="151" y="447"/>
                      </a:lnTo>
                      <a:lnTo>
                        <a:pt x="144" y="455"/>
                      </a:lnTo>
                      <a:lnTo>
                        <a:pt x="136" y="447"/>
                      </a:lnTo>
                      <a:lnTo>
                        <a:pt x="129" y="433"/>
                      </a:lnTo>
                      <a:lnTo>
                        <a:pt x="136" y="419"/>
                      </a:lnTo>
                      <a:lnTo>
                        <a:pt x="136" y="404"/>
                      </a:lnTo>
                      <a:lnTo>
                        <a:pt x="129" y="390"/>
                      </a:lnTo>
                      <a:lnTo>
                        <a:pt x="122" y="383"/>
                      </a:lnTo>
                      <a:lnTo>
                        <a:pt x="108" y="383"/>
                      </a:lnTo>
                      <a:lnTo>
                        <a:pt x="100" y="375"/>
                      </a:lnTo>
                      <a:lnTo>
                        <a:pt x="100" y="361"/>
                      </a:lnTo>
                      <a:lnTo>
                        <a:pt x="93" y="361"/>
                      </a:lnTo>
                      <a:lnTo>
                        <a:pt x="86" y="354"/>
                      </a:lnTo>
                      <a:lnTo>
                        <a:pt x="64" y="375"/>
                      </a:lnTo>
                      <a:lnTo>
                        <a:pt x="43" y="354"/>
                      </a:lnTo>
                      <a:lnTo>
                        <a:pt x="28" y="347"/>
                      </a:lnTo>
                      <a:lnTo>
                        <a:pt x="14" y="347"/>
                      </a:lnTo>
                      <a:lnTo>
                        <a:pt x="21" y="325"/>
                      </a:lnTo>
                      <a:lnTo>
                        <a:pt x="7" y="325"/>
                      </a:lnTo>
                      <a:lnTo>
                        <a:pt x="14" y="303"/>
                      </a:lnTo>
                      <a:lnTo>
                        <a:pt x="28" y="289"/>
                      </a:lnTo>
                      <a:lnTo>
                        <a:pt x="28" y="275"/>
                      </a:lnTo>
                      <a:lnTo>
                        <a:pt x="36" y="260"/>
                      </a:lnTo>
                      <a:lnTo>
                        <a:pt x="43" y="253"/>
                      </a:lnTo>
                      <a:lnTo>
                        <a:pt x="36" y="231"/>
                      </a:lnTo>
                      <a:lnTo>
                        <a:pt x="28" y="224"/>
                      </a:lnTo>
                      <a:lnTo>
                        <a:pt x="14" y="239"/>
                      </a:lnTo>
                      <a:lnTo>
                        <a:pt x="0" y="246"/>
                      </a:lnTo>
                      <a:lnTo>
                        <a:pt x="7" y="224"/>
                      </a:lnTo>
                      <a:lnTo>
                        <a:pt x="14" y="210"/>
                      </a:lnTo>
                      <a:lnTo>
                        <a:pt x="14" y="203"/>
                      </a:lnTo>
                      <a:lnTo>
                        <a:pt x="21" y="181"/>
                      </a:lnTo>
                      <a:lnTo>
                        <a:pt x="14" y="174"/>
                      </a:lnTo>
                      <a:lnTo>
                        <a:pt x="21" y="151"/>
                      </a:lnTo>
                      <a:lnTo>
                        <a:pt x="14" y="136"/>
                      </a:lnTo>
                      <a:lnTo>
                        <a:pt x="14" y="122"/>
                      </a:lnTo>
                      <a:lnTo>
                        <a:pt x="0" y="108"/>
                      </a:lnTo>
                      <a:lnTo>
                        <a:pt x="7" y="93"/>
                      </a:lnTo>
                      <a:lnTo>
                        <a:pt x="21" y="86"/>
                      </a:lnTo>
                      <a:lnTo>
                        <a:pt x="43" y="72"/>
                      </a:lnTo>
                      <a:lnTo>
                        <a:pt x="57" y="57"/>
                      </a:lnTo>
                      <a:lnTo>
                        <a:pt x="64" y="43"/>
                      </a:lnTo>
                      <a:lnTo>
                        <a:pt x="64" y="28"/>
                      </a:lnTo>
                      <a:lnTo>
                        <a:pt x="72" y="21"/>
                      </a:lnTo>
                      <a:lnTo>
                        <a:pt x="79" y="7"/>
                      </a:lnTo>
                      <a:lnTo>
                        <a:pt x="86" y="7"/>
                      </a:lnTo>
                      <a:lnTo>
                        <a:pt x="93" y="14"/>
                      </a:lnTo>
                      <a:lnTo>
                        <a:pt x="108" y="14"/>
                      </a:lnTo>
                      <a:lnTo>
                        <a:pt x="115" y="0"/>
                      </a:lnTo>
                      <a:lnTo>
                        <a:pt x="136" y="7"/>
                      </a:lnTo>
                      <a:lnTo>
                        <a:pt x="165" y="21"/>
                      </a:lnTo>
                      <a:lnTo>
                        <a:pt x="172" y="14"/>
                      </a:lnTo>
                      <a:lnTo>
                        <a:pt x="180" y="7"/>
                      </a:lnTo>
                      <a:lnTo>
                        <a:pt x="187" y="21"/>
                      </a:lnTo>
                      <a:lnTo>
                        <a:pt x="194" y="21"/>
                      </a:lnTo>
                      <a:lnTo>
                        <a:pt x="201" y="21"/>
                      </a:lnTo>
                      <a:lnTo>
                        <a:pt x="201" y="14"/>
                      </a:lnTo>
                      <a:lnTo>
                        <a:pt x="230" y="21"/>
                      </a:lnTo>
                      <a:lnTo>
                        <a:pt x="244" y="14"/>
                      </a:lnTo>
                      <a:lnTo>
                        <a:pt x="252" y="28"/>
                      </a:lnTo>
                      <a:lnTo>
                        <a:pt x="289" y="28"/>
                      </a:lnTo>
                      <a:lnTo>
                        <a:pt x="296" y="36"/>
                      </a:lnTo>
                      <a:lnTo>
                        <a:pt x="311" y="43"/>
                      </a:lnTo>
                      <a:lnTo>
                        <a:pt x="325" y="57"/>
                      </a:lnTo>
                      <a:lnTo>
                        <a:pt x="325" y="72"/>
                      </a:lnTo>
                      <a:lnTo>
                        <a:pt x="332" y="72"/>
                      </a:lnTo>
                      <a:lnTo>
                        <a:pt x="339" y="79"/>
                      </a:lnTo>
                      <a:lnTo>
                        <a:pt x="339" y="72"/>
                      </a:lnTo>
                      <a:lnTo>
                        <a:pt x="368" y="64"/>
                      </a:lnTo>
                      <a:lnTo>
                        <a:pt x="383" y="64"/>
                      </a:lnTo>
                      <a:lnTo>
                        <a:pt x="397" y="50"/>
                      </a:lnTo>
                      <a:lnTo>
                        <a:pt x="411" y="50"/>
                      </a:lnTo>
                      <a:lnTo>
                        <a:pt x="411" y="43"/>
                      </a:lnTo>
                      <a:lnTo>
                        <a:pt x="419" y="36"/>
                      </a:lnTo>
                      <a:lnTo>
                        <a:pt x="433" y="21"/>
                      </a:lnTo>
                      <a:lnTo>
                        <a:pt x="455" y="21"/>
                      </a:lnTo>
                      <a:lnTo>
                        <a:pt x="462" y="36"/>
                      </a:lnTo>
                      <a:lnTo>
                        <a:pt x="476" y="36"/>
                      </a:lnTo>
                      <a:lnTo>
                        <a:pt x="491" y="21"/>
                      </a:lnTo>
                      <a:lnTo>
                        <a:pt x="483" y="7"/>
                      </a:lnTo>
                      <a:lnTo>
                        <a:pt x="498" y="7"/>
                      </a:lnTo>
                      <a:lnTo>
                        <a:pt x="512" y="7"/>
                      </a:lnTo>
                      <a:lnTo>
                        <a:pt x="527" y="7"/>
                      </a:lnTo>
                      <a:lnTo>
                        <a:pt x="527" y="14"/>
                      </a:lnTo>
                      <a:lnTo>
                        <a:pt x="534" y="21"/>
                      </a:lnTo>
                      <a:lnTo>
                        <a:pt x="534" y="36"/>
                      </a:lnTo>
                      <a:lnTo>
                        <a:pt x="541" y="36"/>
                      </a:lnTo>
                      <a:lnTo>
                        <a:pt x="534" y="50"/>
                      </a:lnTo>
                      <a:lnTo>
                        <a:pt x="527" y="72"/>
                      </a:lnTo>
                      <a:lnTo>
                        <a:pt x="527" y="79"/>
                      </a:lnTo>
                      <a:lnTo>
                        <a:pt x="519" y="86"/>
                      </a:lnTo>
                      <a:lnTo>
                        <a:pt x="541" y="100"/>
                      </a:lnTo>
                      <a:lnTo>
                        <a:pt x="555" y="122"/>
                      </a:lnTo>
                      <a:lnTo>
                        <a:pt x="577" y="129"/>
                      </a:lnTo>
                      <a:lnTo>
                        <a:pt x="613" y="136"/>
                      </a:lnTo>
                      <a:lnTo>
                        <a:pt x="613" y="151"/>
                      </a:lnTo>
                      <a:lnTo>
                        <a:pt x="620" y="151"/>
                      </a:lnTo>
                      <a:lnTo>
                        <a:pt x="649" y="151"/>
                      </a:lnTo>
                      <a:lnTo>
                        <a:pt x="656" y="158"/>
                      </a:lnTo>
                      <a:lnTo>
                        <a:pt x="663" y="174"/>
                      </a:lnTo>
                      <a:lnTo>
                        <a:pt x="678" y="181"/>
                      </a:lnTo>
                      <a:lnTo>
                        <a:pt x="685" y="174"/>
                      </a:lnTo>
                      <a:lnTo>
                        <a:pt x="692" y="165"/>
                      </a:lnTo>
                      <a:lnTo>
                        <a:pt x="707" y="144"/>
                      </a:lnTo>
                      <a:lnTo>
                        <a:pt x="714" y="136"/>
                      </a:lnTo>
                      <a:lnTo>
                        <a:pt x="721" y="136"/>
                      </a:lnTo>
                      <a:lnTo>
                        <a:pt x="735" y="158"/>
                      </a:lnTo>
                      <a:lnTo>
                        <a:pt x="743" y="165"/>
                      </a:lnTo>
                      <a:lnTo>
                        <a:pt x="757" y="165"/>
                      </a:lnTo>
                      <a:lnTo>
                        <a:pt x="743" y="188"/>
                      </a:lnTo>
                      <a:lnTo>
                        <a:pt x="707" y="224"/>
                      </a:lnTo>
                      <a:lnTo>
                        <a:pt x="707" y="231"/>
                      </a:lnTo>
                      <a:lnTo>
                        <a:pt x="714" y="246"/>
                      </a:lnTo>
                      <a:lnTo>
                        <a:pt x="714" y="253"/>
                      </a:lnTo>
                      <a:lnTo>
                        <a:pt x="707" y="275"/>
                      </a:lnTo>
                      <a:lnTo>
                        <a:pt x="685" y="289"/>
                      </a:lnTo>
                      <a:lnTo>
                        <a:pt x="678" y="303"/>
                      </a:lnTo>
                      <a:lnTo>
                        <a:pt x="663" y="303"/>
                      </a:lnTo>
                      <a:lnTo>
                        <a:pt x="656" y="311"/>
                      </a:lnTo>
                      <a:lnTo>
                        <a:pt x="620" y="303"/>
                      </a:lnTo>
                      <a:lnTo>
                        <a:pt x="606" y="311"/>
                      </a:lnTo>
                      <a:lnTo>
                        <a:pt x="613" y="311"/>
                      </a:lnTo>
                      <a:lnTo>
                        <a:pt x="584" y="303"/>
                      </a:lnTo>
                      <a:lnTo>
                        <a:pt x="577" y="318"/>
                      </a:lnTo>
                      <a:lnTo>
                        <a:pt x="577" y="325"/>
                      </a:lnTo>
                      <a:lnTo>
                        <a:pt x="570" y="347"/>
                      </a:lnTo>
                      <a:lnTo>
                        <a:pt x="563" y="354"/>
                      </a:lnTo>
                      <a:lnTo>
                        <a:pt x="534" y="368"/>
                      </a:lnTo>
                      <a:lnTo>
                        <a:pt x="519" y="361"/>
                      </a:lnTo>
                      <a:lnTo>
                        <a:pt x="505" y="361"/>
                      </a:lnTo>
                      <a:lnTo>
                        <a:pt x="491" y="375"/>
                      </a:lnTo>
                      <a:lnTo>
                        <a:pt x="483" y="404"/>
                      </a:lnTo>
                      <a:lnTo>
                        <a:pt x="469" y="390"/>
                      </a:lnTo>
                      <a:lnTo>
                        <a:pt x="455" y="390"/>
                      </a:lnTo>
                      <a:lnTo>
                        <a:pt x="462" y="383"/>
                      </a:lnTo>
                      <a:lnTo>
                        <a:pt x="462" y="361"/>
                      </a:lnTo>
                      <a:lnTo>
                        <a:pt x="455" y="347"/>
                      </a:lnTo>
                      <a:lnTo>
                        <a:pt x="455" y="332"/>
                      </a:lnTo>
                      <a:lnTo>
                        <a:pt x="462" y="332"/>
                      </a:lnTo>
                      <a:lnTo>
                        <a:pt x="462" y="325"/>
                      </a:lnTo>
                      <a:lnTo>
                        <a:pt x="455" y="311"/>
                      </a:lnTo>
                      <a:lnTo>
                        <a:pt x="426" y="311"/>
                      </a:lnTo>
                      <a:lnTo>
                        <a:pt x="426" y="318"/>
                      </a:lnTo>
                      <a:lnTo>
                        <a:pt x="419" y="332"/>
                      </a:lnTo>
                      <a:lnTo>
                        <a:pt x="411" y="325"/>
                      </a:lnTo>
                      <a:lnTo>
                        <a:pt x="383" y="325"/>
                      </a:lnTo>
                      <a:lnTo>
                        <a:pt x="361" y="325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3" name="Freeform 72">
                  <a:extLst>
                    <a:ext uri="{FF2B5EF4-FFF2-40B4-BE49-F238E27FC236}">
                      <a16:creationId xmlns:a16="http://schemas.microsoft.com/office/drawing/2014/main" id="{237B8F49-F841-4DD7-B5AA-A99DB6E33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2750" y="1027113"/>
                  <a:ext cx="1201737" cy="777875"/>
                </a:xfrm>
                <a:custGeom>
                  <a:avLst/>
                  <a:gdLst>
                    <a:gd name="T0" fmla="*/ 2147483647 w 757"/>
                    <a:gd name="T1" fmla="*/ 2147483647 h 490"/>
                    <a:gd name="T2" fmla="*/ 2147483647 w 757"/>
                    <a:gd name="T3" fmla="*/ 2147483647 h 490"/>
                    <a:gd name="T4" fmla="*/ 2147483647 w 757"/>
                    <a:gd name="T5" fmla="*/ 2147483647 h 490"/>
                    <a:gd name="T6" fmla="*/ 2147483647 w 757"/>
                    <a:gd name="T7" fmla="*/ 2147483647 h 490"/>
                    <a:gd name="T8" fmla="*/ 2147483647 w 757"/>
                    <a:gd name="T9" fmla="*/ 2147483647 h 490"/>
                    <a:gd name="T10" fmla="*/ 2147483647 w 757"/>
                    <a:gd name="T11" fmla="*/ 2147483647 h 490"/>
                    <a:gd name="T12" fmla="*/ 2147483647 w 757"/>
                    <a:gd name="T13" fmla="*/ 2147483647 h 490"/>
                    <a:gd name="T14" fmla="*/ 2147483647 w 757"/>
                    <a:gd name="T15" fmla="*/ 2147483647 h 490"/>
                    <a:gd name="T16" fmla="*/ 2147483647 w 757"/>
                    <a:gd name="T17" fmla="*/ 2147483647 h 490"/>
                    <a:gd name="T18" fmla="*/ 2147483647 w 757"/>
                    <a:gd name="T19" fmla="*/ 2147483647 h 490"/>
                    <a:gd name="T20" fmla="*/ 2147483647 w 757"/>
                    <a:gd name="T21" fmla="*/ 2147483647 h 490"/>
                    <a:gd name="T22" fmla="*/ 2147483647 w 757"/>
                    <a:gd name="T23" fmla="*/ 2147483647 h 490"/>
                    <a:gd name="T24" fmla="*/ 2147483647 w 757"/>
                    <a:gd name="T25" fmla="*/ 2147483647 h 490"/>
                    <a:gd name="T26" fmla="*/ 2147483647 w 757"/>
                    <a:gd name="T27" fmla="*/ 2147483647 h 490"/>
                    <a:gd name="T28" fmla="*/ 2147483647 w 757"/>
                    <a:gd name="T29" fmla="*/ 2147483647 h 490"/>
                    <a:gd name="T30" fmla="*/ 2147483647 w 757"/>
                    <a:gd name="T31" fmla="*/ 2147483647 h 490"/>
                    <a:gd name="T32" fmla="*/ 2147483647 w 757"/>
                    <a:gd name="T33" fmla="*/ 2147483647 h 490"/>
                    <a:gd name="T34" fmla="*/ 2147483647 w 757"/>
                    <a:gd name="T35" fmla="*/ 2147483647 h 490"/>
                    <a:gd name="T36" fmla="*/ 2147483647 w 757"/>
                    <a:gd name="T37" fmla="*/ 2147483647 h 490"/>
                    <a:gd name="T38" fmla="*/ 2147483647 w 757"/>
                    <a:gd name="T39" fmla="*/ 2147483647 h 490"/>
                    <a:gd name="T40" fmla="*/ 2147483647 w 757"/>
                    <a:gd name="T41" fmla="*/ 2147483647 h 490"/>
                    <a:gd name="T42" fmla="*/ 2147483647 w 757"/>
                    <a:gd name="T43" fmla="*/ 2147483647 h 490"/>
                    <a:gd name="T44" fmla="*/ 2147483647 w 757"/>
                    <a:gd name="T45" fmla="*/ 2147483647 h 490"/>
                    <a:gd name="T46" fmla="*/ 2147483647 w 757"/>
                    <a:gd name="T47" fmla="*/ 2147483647 h 490"/>
                    <a:gd name="T48" fmla="*/ 2147483647 w 757"/>
                    <a:gd name="T49" fmla="*/ 2147483647 h 490"/>
                    <a:gd name="T50" fmla="*/ 2147483647 w 757"/>
                    <a:gd name="T51" fmla="*/ 2147483647 h 490"/>
                    <a:gd name="T52" fmla="*/ 2147483647 w 757"/>
                    <a:gd name="T53" fmla="*/ 2147483647 h 490"/>
                    <a:gd name="T54" fmla="*/ 2147483647 w 757"/>
                    <a:gd name="T55" fmla="*/ 2147483647 h 490"/>
                    <a:gd name="T56" fmla="*/ 2147483647 w 757"/>
                    <a:gd name="T57" fmla="*/ 2147483647 h 490"/>
                    <a:gd name="T58" fmla="*/ 2147483647 w 757"/>
                    <a:gd name="T59" fmla="*/ 2147483647 h 490"/>
                    <a:gd name="T60" fmla="*/ 2147483647 w 757"/>
                    <a:gd name="T61" fmla="*/ 2147483647 h 490"/>
                    <a:gd name="T62" fmla="*/ 2147483647 w 757"/>
                    <a:gd name="T63" fmla="*/ 2147483647 h 490"/>
                    <a:gd name="T64" fmla="*/ 2147483647 w 757"/>
                    <a:gd name="T65" fmla="*/ 2147483647 h 490"/>
                    <a:gd name="T66" fmla="*/ 2147483647 w 757"/>
                    <a:gd name="T67" fmla="*/ 2147483647 h 490"/>
                    <a:gd name="T68" fmla="*/ 2147483647 w 757"/>
                    <a:gd name="T69" fmla="*/ 2147483647 h 490"/>
                    <a:gd name="T70" fmla="*/ 2147483647 w 757"/>
                    <a:gd name="T71" fmla="*/ 2147483647 h 490"/>
                    <a:gd name="T72" fmla="*/ 2147483647 w 757"/>
                    <a:gd name="T73" fmla="*/ 2147483647 h 490"/>
                    <a:gd name="T74" fmla="*/ 2147483647 w 757"/>
                    <a:gd name="T75" fmla="*/ 2147483647 h 490"/>
                    <a:gd name="T76" fmla="*/ 2147483647 w 757"/>
                    <a:gd name="T77" fmla="*/ 2147483647 h 490"/>
                    <a:gd name="T78" fmla="*/ 2147483647 w 757"/>
                    <a:gd name="T79" fmla="*/ 2147483647 h 490"/>
                    <a:gd name="T80" fmla="*/ 2147483647 w 757"/>
                    <a:gd name="T81" fmla="*/ 2147483647 h 490"/>
                    <a:gd name="T82" fmla="*/ 2147483647 w 757"/>
                    <a:gd name="T83" fmla="*/ 2147483647 h 490"/>
                    <a:gd name="T84" fmla="*/ 2147483647 w 757"/>
                    <a:gd name="T85" fmla="*/ 2147483647 h 490"/>
                    <a:gd name="T86" fmla="*/ 2147483647 w 757"/>
                    <a:gd name="T87" fmla="*/ 2147483647 h 490"/>
                    <a:gd name="T88" fmla="*/ 2147483647 w 757"/>
                    <a:gd name="T89" fmla="*/ 2147483647 h 490"/>
                    <a:gd name="T90" fmla="*/ 2147483647 w 757"/>
                    <a:gd name="T91" fmla="*/ 2147483647 h 490"/>
                    <a:gd name="T92" fmla="*/ 2147483647 w 757"/>
                    <a:gd name="T93" fmla="*/ 2147483647 h 490"/>
                    <a:gd name="T94" fmla="*/ 2147483647 w 757"/>
                    <a:gd name="T95" fmla="*/ 2147483647 h 490"/>
                    <a:gd name="T96" fmla="*/ 2147483647 w 757"/>
                    <a:gd name="T97" fmla="*/ 2147483647 h 490"/>
                    <a:gd name="T98" fmla="*/ 2147483647 w 757"/>
                    <a:gd name="T99" fmla="*/ 2147483647 h 490"/>
                    <a:gd name="T100" fmla="*/ 2147483647 w 757"/>
                    <a:gd name="T101" fmla="*/ 2147483647 h 490"/>
                    <a:gd name="T102" fmla="*/ 2147483647 w 757"/>
                    <a:gd name="T103" fmla="*/ 2147483647 h 490"/>
                    <a:gd name="T104" fmla="*/ 2147483647 w 757"/>
                    <a:gd name="T105" fmla="*/ 2147483647 h 490"/>
                    <a:gd name="T106" fmla="*/ 2147483647 w 757"/>
                    <a:gd name="T107" fmla="*/ 2147483647 h 490"/>
                    <a:gd name="T108" fmla="*/ 2147483647 w 757"/>
                    <a:gd name="T109" fmla="*/ 2147483647 h 490"/>
                    <a:gd name="T110" fmla="*/ 2147483647 w 757"/>
                    <a:gd name="T111" fmla="*/ 2147483647 h 490"/>
                    <a:gd name="T112" fmla="*/ 2147483647 w 757"/>
                    <a:gd name="T113" fmla="*/ 2147483647 h 490"/>
                    <a:gd name="T114" fmla="*/ 2147483647 w 757"/>
                    <a:gd name="T115" fmla="*/ 2147483647 h 490"/>
                    <a:gd name="T116" fmla="*/ 2147483647 w 757"/>
                    <a:gd name="T117" fmla="*/ 2147483647 h 490"/>
                    <a:gd name="T118" fmla="*/ 2147483647 w 757"/>
                    <a:gd name="T119" fmla="*/ 2147483647 h 490"/>
                    <a:gd name="T120" fmla="*/ 2147483647 w 757"/>
                    <a:gd name="T121" fmla="*/ 2147483647 h 49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57"/>
                    <a:gd name="T184" fmla="*/ 0 h 490"/>
                    <a:gd name="T185" fmla="*/ 757 w 757"/>
                    <a:gd name="T186" fmla="*/ 490 h 49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57" h="490">
                      <a:moveTo>
                        <a:pt x="361" y="325"/>
                      </a:moveTo>
                      <a:lnTo>
                        <a:pt x="354" y="325"/>
                      </a:lnTo>
                      <a:lnTo>
                        <a:pt x="339" y="325"/>
                      </a:lnTo>
                      <a:lnTo>
                        <a:pt x="332" y="332"/>
                      </a:lnTo>
                      <a:lnTo>
                        <a:pt x="332" y="339"/>
                      </a:lnTo>
                      <a:lnTo>
                        <a:pt x="339" y="347"/>
                      </a:lnTo>
                      <a:lnTo>
                        <a:pt x="354" y="354"/>
                      </a:lnTo>
                      <a:lnTo>
                        <a:pt x="361" y="354"/>
                      </a:lnTo>
                      <a:lnTo>
                        <a:pt x="368" y="361"/>
                      </a:lnTo>
                      <a:lnTo>
                        <a:pt x="361" y="383"/>
                      </a:lnTo>
                      <a:lnTo>
                        <a:pt x="347" y="397"/>
                      </a:lnTo>
                      <a:lnTo>
                        <a:pt x="339" y="411"/>
                      </a:lnTo>
                      <a:lnTo>
                        <a:pt x="325" y="404"/>
                      </a:lnTo>
                      <a:lnTo>
                        <a:pt x="311" y="404"/>
                      </a:lnTo>
                      <a:lnTo>
                        <a:pt x="303" y="411"/>
                      </a:lnTo>
                      <a:lnTo>
                        <a:pt x="303" y="419"/>
                      </a:lnTo>
                      <a:lnTo>
                        <a:pt x="318" y="440"/>
                      </a:lnTo>
                      <a:lnTo>
                        <a:pt x="318" y="447"/>
                      </a:lnTo>
                      <a:lnTo>
                        <a:pt x="303" y="469"/>
                      </a:lnTo>
                      <a:lnTo>
                        <a:pt x="289" y="490"/>
                      </a:lnTo>
                      <a:lnTo>
                        <a:pt x="282" y="476"/>
                      </a:lnTo>
                      <a:lnTo>
                        <a:pt x="275" y="476"/>
                      </a:lnTo>
                      <a:lnTo>
                        <a:pt x="259" y="455"/>
                      </a:lnTo>
                      <a:lnTo>
                        <a:pt x="252" y="455"/>
                      </a:lnTo>
                      <a:lnTo>
                        <a:pt x="244" y="447"/>
                      </a:lnTo>
                      <a:lnTo>
                        <a:pt x="237" y="447"/>
                      </a:lnTo>
                      <a:lnTo>
                        <a:pt x="223" y="440"/>
                      </a:lnTo>
                      <a:lnTo>
                        <a:pt x="208" y="455"/>
                      </a:lnTo>
                      <a:lnTo>
                        <a:pt x="201" y="476"/>
                      </a:lnTo>
                      <a:lnTo>
                        <a:pt x="194" y="476"/>
                      </a:lnTo>
                      <a:lnTo>
                        <a:pt x="194" y="469"/>
                      </a:lnTo>
                      <a:lnTo>
                        <a:pt x="194" y="462"/>
                      </a:lnTo>
                      <a:lnTo>
                        <a:pt x="187" y="455"/>
                      </a:lnTo>
                      <a:lnTo>
                        <a:pt x="180" y="455"/>
                      </a:lnTo>
                      <a:lnTo>
                        <a:pt x="172" y="455"/>
                      </a:lnTo>
                      <a:lnTo>
                        <a:pt x="158" y="440"/>
                      </a:lnTo>
                      <a:lnTo>
                        <a:pt x="151" y="447"/>
                      </a:lnTo>
                      <a:lnTo>
                        <a:pt x="144" y="455"/>
                      </a:lnTo>
                      <a:lnTo>
                        <a:pt x="136" y="447"/>
                      </a:lnTo>
                      <a:lnTo>
                        <a:pt x="129" y="433"/>
                      </a:lnTo>
                      <a:lnTo>
                        <a:pt x="136" y="419"/>
                      </a:lnTo>
                      <a:lnTo>
                        <a:pt x="136" y="404"/>
                      </a:lnTo>
                      <a:lnTo>
                        <a:pt x="129" y="390"/>
                      </a:lnTo>
                      <a:lnTo>
                        <a:pt x="122" y="383"/>
                      </a:lnTo>
                      <a:lnTo>
                        <a:pt x="108" y="383"/>
                      </a:lnTo>
                      <a:lnTo>
                        <a:pt x="100" y="375"/>
                      </a:lnTo>
                      <a:lnTo>
                        <a:pt x="100" y="361"/>
                      </a:lnTo>
                      <a:lnTo>
                        <a:pt x="93" y="361"/>
                      </a:lnTo>
                      <a:lnTo>
                        <a:pt x="86" y="354"/>
                      </a:lnTo>
                      <a:lnTo>
                        <a:pt x="64" y="375"/>
                      </a:lnTo>
                      <a:lnTo>
                        <a:pt x="43" y="354"/>
                      </a:lnTo>
                      <a:lnTo>
                        <a:pt x="28" y="347"/>
                      </a:lnTo>
                      <a:lnTo>
                        <a:pt x="14" y="347"/>
                      </a:lnTo>
                      <a:lnTo>
                        <a:pt x="21" y="325"/>
                      </a:lnTo>
                      <a:lnTo>
                        <a:pt x="7" y="325"/>
                      </a:lnTo>
                      <a:lnTo>
                        <a:pt x="14" y="303"/>
                      </a:lnTo>
                      <a:lnTo>
                        <a:pt x="28" y="289"/>
                      </a:lnTo>
                      <a:lnTo>
                        <a:pt x="28" y="275"/>
                      </a:lnTo>
                      <a:lnTo>
                        <a:pt x="36" y="260"/>
                      </a:lnTo>
                      <a:lnTo>
                        <a:pt x="43" y="253"/>
                      </a:lnTo>
                      <a:lnTo>
                        <a:pt x="36" y="231"/>
                      </a:lnTo>
                      <a:lnTo>
                        <a:pt x="28" y="224"/>
                      </a:lnTo>
                      <a:lnTo>
                        <a:pt x="14" y="239"/>
                      </a:lnTo>
                      <a:lnTo>
                        <a:pt x="0" y="246"/>
                      </a:lnTo>
                      <a:lnTo>
                        <a:pt x="7" y="224"/>
                      </a:lnTo>
                      <a:lnTo>
                        <a:pt x="14" y="210"/>
                      </a:lnTo>
                      <a:lnTo>
                        <a:pt x="14" y="203"/>
                      </a:lnTo>
                      <a:lnTo>
                        <a:pt x="21" y="181"/>
                      </a:lnTo>
                      <a:lnTo>
                        <a:pt x="14" y="174"/>
                      </a:lnTo>
                      <a:lnTo>
                        <a:pt x="21" y="151"/>
                      </a:lnTo>
                      <a:lnTo>
                        <a:pt x="14" y="136"/>
                      </a:lnTo>
                      <a:lnTo>
                        <a:pt x="14" y="122"/>
                      </a:lnTo>
                      <a:lnTo>
                        <a:pt x="0" y="108"/>
                      </a:lnTo>
                      <a:lnTo>
                        <a:pt x="7" y="93"/>
                      </a:lnTo>
                      <a:lnTo>
                        <a:pt x="21" y="86"/>
                      </a:lnTo>
                      <a:lnTo>
                        <a:pt x="43" y="72"/>
                      </a:lnTo>
                      <a:lnTo>
                        <a:pt x="57" y="57"/>
                      </a:lnTo>
                      <a:lnTo>
                        <a:pt x="64" y="43"/>
                      </a:lnTo>
                      <a:lnTo>
                        <a:pt x="64" y="28"/>
                      </a:lnTo>
                      <a:lnTo>
                        <a:pt x="72" y="21"/>
                      </a:lnTo>
                      <a:lnTo>
                        <a:pt x="79" y="7"/>
                      </a:lnTo>
                      <a:lnTo>
                        <a:pt x="86" y="7"/>
                      </a:lnTo>
                      <a:lnTo>
                        <a:pt x="93" y="14"/>
                      </a:lnTo>
                      <a:lnTo>
                        <a:pt x="108" y="14"/>
                      </a:lnTo>
                      <a:lnTo>
                        <a:pt x="115" y="0"/>
                      </a:lnTo>
                      <a:lnTo>
                        <a:pt x="136" y="7"/>
                      </a:lnTo>
                      <a:lnTo>
                        <a:pt x="165" y="21"/>
                      </a:lnTo>
                      <a:lnTo>
                        <a:pt x="172" y="14"/>
                      </a:lnTo>
                      <a:lnTo>
                        <a:pt x="180" y="7"/>
                      </a:lnTo>
                      <a:lnTo>
                        <a:pt x="187" y="21"/>
                      </a:lnTo>
                      <a:lnTo>
                        <a:pt x="194" y="21"/>
                      </a:lnTo>
                      <a:lnTo>
                        <a:pt x="201" y="21"/>
                      </a:lnTo>
                      <a:lnTo>
                        <a:pt x="201" y="14"/>
                      </a:lnTo>
                      <a:lnTo>
                        <a:pt x="230" y="21"/>
                      </a:lnTo>
                      <a:lnTo>
                        <a:pt x="244" y="14"/>
                      </a:lnTo>
                      <a:lnTo>
                        <a:pt x="252" y="28"/>
                      </a:lnTo>
                      <a:lnTo>
                        <a:pt x="289" y="28"/>
                      </a:lnTo>
                      <a:lnTo>
                        <a:pt x="296" y="36"/>
                      </a:lnTo>
                      <a:lnTo>
                        <a:pt x="311" y="43"/>
                      </a:lnTo>
                      <a:lnTo>
                        <a:pt x="325" y="57"/>
                      </a:lnTo>
                      <a:lnTo>
                        <a:pt x="325" y="72"/>
                      </a:lnTo>
                      <a:lnTo>
                        <a:pt x="332" y="72"/>
                      </a:lnTo>
                      <a:lnTo>
                        <a:pt x="339" y="79"/>
                      </a:lnTo>
                      <a:lnTo>
                        <a:pt x="339" y="72"/>
                      </a:lnTo>
                      <a:lnTo>
                        <a:pt x="368" y="64"/>
                      </a:lnTo>
                      <a:lnTo>
                        <a:pt x="383" y="64"/>
                      </a:lnTo>
                      <a:lnTo>
                        <a:pt x="397" y="50"/>
                      </a:lnTo>
                      <a:lnTo>
                        <a:pt x="411" y="50"/>
                      </a:lnTo>
                      <a:lnTo>
                        <a:pt x="411" y="43"/>
                      </a:lnTo>
                      <a:lnTo>
                        <a:pt x="419" y="36"/>
                      </a:lnTo>
                      <a:lnTo>
                        <a:pt x="433" y="21"/>
                      </a:lnTo>
                      <a:lnTo>
                        <a:pt x="455" y="21"/>
                      </a:lnTo>
                      <a:lnTo>
                        <a:pt x="462" y="36"/>
                      </a:lnTo>
                      <a:lnTo>
                        <a:pt x="476" y="36"/>
                      </a:lnTo>
                      <a:lnTo>
                        <a:pt x="491" y="21"/>
                      </a:lnTo>
                      <a:lnTo>
                        <a:pt x="483" y="7"/>
                      </a:lnTo>
                      <a:lnTo>
                        <a:pt x="498" y="7"/>
                      </a:lnTo>
                      <a:lnTo>
                        <a:pt x="512" y="7"/>
                      </a:lnTo>
                      <a:lnTo>
                        <a:pt x="527" y="7"/>
                      </a:lnTo>
                      <a:lnTo>
                        <a:pt x="527" y="14"/>
                      </a:lnTo>
                      <a:lnTo>
                        <a:pt x="534" y="21"/>
                      </a:lnTo>
                      <a:lnTo>
                        <a:pt x="534" y="36"/>
                      </a:lnTo>
                      <a:lnTo>
                        <a:pt x="541" y="36"/>
                      </a:lnTo>
                      <a:lnTo>
                        <a:pt x="534" y="50"/>
                      </a:lnTo>
                      <a:lnTo>
                        <a:pt x="527" y="72"/>
                      </a:lnTo>
                      <a:lnTo>
                        <a:pt x="527" y="79"/>
                      </a:lnTo>
                      <a:lnTo>
                        <a:pt x="519" y="86"/>
                      </a:lnTo>
                      <a:lnTo>
                        <a:pt x="541" y="100"/>
                      </a:lnTo>
                      <a:lnTo>
                        <a:pt x="555" y="122"/>
                      </a:lnTo>
                      <a:lnTo>
                        <a:pt x="577" y="129"/>
                      </a:lnTo>
                      <a:lnTo>
                        <a:pt x="613" y="136"/>
                      </a:lnTo>
                      <a:lnTo>
                        <a:pt x="613" y="151"/>
                      </a:lnTo>
                      <a:lnTo>
                        <a:pt x="620" y="151"/>
                      </a:lnTo>
                      <a:lnTo>
                        <a:pt x="649" y="151"/>
                      </a:lnTo>
                      <a:lnTo>
                        <a:pt x="656" y="158"/>
                      </a:lnTo>
                      <a:lnTo>
                        <a:pt x="663" y="174"/>
                      </a:lnTo>
                      <a:lnTo>
                        <a:pt x="678" y="181"/>
                      </a:lnTo>
                      <a:lnTo>
                        <a:pt x="685" y="174"/>
                      </a:lnTo>
                      <a:lnTo>
                        <a:pt x="692" y="165"/>
                      </a:lnTo>
                      <a:lnTo>
                        <a:pt x="707" y="144"/>
                      </a:lnTo>
                      <a:lnTo>
                        <a:pt x="714" y="136"/>
                      </a:lnTo>
                      <a:lnTo>
                        <a:pt x="721" y="136"/>
                      </a:lnTo>
                      <a:lnTo>
                        <a:pt x="735" y="158"/>
                      </a:lnTo>
                      <a:lnTo>
                        <a:pt x="743" y="165"/>
                      </a:lnTo>
                      <a:lnTo>
                        <a:pt x="757" y="165"/>
                      </a:lnTo>
                      <a:lnTo>
                        <a:pt x="743" y="188"/>
                      </a:lnTo>
                      <a:lnTo>
                        <a:pt x="707" y="224"/>
                      </a:lnTo>
                      <a:lnTo>
                        <a:pt x="707" y="231"/>
                      </a:lnTo>
                      <a:lnTo>
                        <a:pt x="714" y="246"/>
                      </a:lnTo>
                      <a:lnTo>
                        <a:pt x="714" y="253"/>
                      </a:lnTo>
                      <a:lnTo>
                        <a:pt x="707" y="275"/>
                      </a:lnTo>
                      <a:lnTo>
                        <a:pt x="685" y="289"/>
                      </a:lnTo>
                      <a:lnTo>
                        <a:pt x="678" y="303"/>
                      </a:lnTo>
                      <a:lnTo>
                        <a:pt x="663" y="303"/>
                      </a:lnTo>
                      <a:lnTo>
                        <a:pt x="656" y="311"/>
                      </a:lnTo>
                      <a:lnTo>
                        <a:pt x="620" y="303"/>
                      </a:lnTo>
                      <a:lnTo>
                        <a:pt x="606" y="311"/>
                      </a:lnTo>
                      <a:lnTo>
                        <a:pt x="613" y="311"/>
                      </a:lnTo>
                      <a:lnTo>
                        <a:pt x="584" y="303"/>
                      </a:lnTo>
                      <a:lnTo>
                        <a:pt x="577" y="318"/>
                      </a:lnTo>
                      <a:lnTo>
                        <a:pt x="577" y="325"/>
                      </a:lnTo>
                      <a:lnTo>
                        <a:pt x="570" y="347"/>
                      </a:lnTo>
                      <a:lnTo>
                        <a:pt x="563" y="354"/>
                      </a:lnTo>
                      <a:lnTo>
                        <a:pt x="534" y="368"/>
                      </a:lnTo>
                      <a:lnTo>
                        <a:pt x="519" y="361"/>
                      </a:lnTo>
                      <a:lnTo>
                        <a:pt x="505" y="361"/>
                      </a:lnTo>
                      <a:lnTo>
                        <a:pt x="491" y="375"/>
                      </a:lnTo>
                      <a:lnTo>
                        <a:pt x="483" y="404"/>
                      </a:lnTo>
                      <a:lnTo>
                        <a:pt x="469" y="390"/>
                      </a:lnTo>
                      <a:lnTo>
                        <a:pt x="455" y="390"/>
                      </a:lnTo>
                      <a:lnTo>
                        <a:pt x="462" y="383"/>
                      </a:lnTo>
                      <a:lnTo>
                        <a:pt x="462" y="361"/>
                      </a:lnTo>
                      <a:lnTo>
                        <a:pt x="455" y="347"/>
                      </a:lnTo>
                      <a:lnTo>
                        <a:pt x="455" y="332"/>
                      </a:lnTo>
                      <a:lnTo>
                        <a:pt x="462" y="332"/>
                      </a:lnTo>
                      <a:lnTo>
                        <a:pt x="462" y="325"/>
                      </a:lnTo>
                      <a:lnTo>
                        <a:pt x="455" y="311"/>
                      </a:lnTo>
                      <a:lnTo>
                        <a:pt x="426" y="311"/>
                      </a:lnTo>
                      <a:lnTo>
                        <a:pt x="426" y="318"/>
                      </a:lnTo>
                      <a:lnTo>
                        <a:pt x="419" y="332"/>
                      </a:lnTo>
                      <a:lnTo>
                        <a:pt x="411" y="325"/>
                      </a:lnTo>
                      <a:lnTo>
                        <a:pt x="383" y="325"/>
                      </a:lnTo>
                      <a:lnTo>
                        <a:pt x="361" y="325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4" name="Freeform 73">
                  <a:extLst>
                    <a:ext uri="{FF2B5EF4-FFF2-40B4-BE49-F238E27FC236}">
                      <a16:creationId xmlns:a16="http://schemas.microsoft.com/office/drawing/2014/main" id="{9F3308E4-CFA7-47B4-9120-DBC89A94D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8600" y="282575"/>
                  <a:ext cx="1868487" cy="1031875"/>
                </a:xfrm>
                <a:custGeom>
                  <a:avLst/>
                  <a:gdLst>
                    <a:gd name="T0" fmla="*/ 2147483647 w 1177"/>
                    <a:gd name="T1" fmla="*/ 2147483647 h 650"/>
                    <a:gd name="T2" fmla="*/ 2147483647 w 1177"/>
                    <a:gd name="T3" fmla="*/ 2147483647 h 650"/>
                    <a:gd name="T4" fmla="*/ 2147483647 w 1177"/>
                    <a:gd name="T5" fmla="*/ 2147483647 h 650"/>
                    <a:gd name="T6" fmla="*/ 2147483647 w 1177"/>
                    <a:gd name="T7" fmla="*/ 2147483647 h 650"/>
                    <a:gd name="T8" fmla="*/ 2147483647 w 1177"/>
                    <a:gd name="T9" fmla="*/ 2147483647 h 650"/>
                    <a:gd name="T10" fmla="*/ 2147483647 w 1177"/>
                    <a:gd name="T11" fmla="*/ 2147483647 h 650"/>
                    <a:gd name="T12" fmla="*/ 2147483647 w 1177"/>
                    <a:gd name="T13" fmla="*/ 2147483647 h 650"/>
                    <a:gd name="T14" fmla="*/ 2147483647 w 1177"/>
                    <a:gd name="T15" fmla="*/ 2147483647 h 650"/>
                    <a:gd name="T16" fmla="*/ 2147483647 w 1177"/>
                    <a:gd name="T17" fmla="*/ 2147483647 h 650"/>
                    <a:gd name="T18" fmla="*/ 2147483647 w 1177"/>
                    <a:gd name="T19" fmla="*/ 2147483647 h 650"/>
                    <a:gd name="T20" fmla="*/ 2147483647 w 1177"/>
                    <a:gd name="T21" fmla="*/ 2147483647 h 650"/>
                    <a:gd name="T22" fmla="*/ 2147483647 w 1177"/>
                    <a:gd name="T23" fmla="*/ 2147483647 h 650"/>
                    <a:gd name="T24" fmla="*/ 2147483647 w 1177"/>
                    <a:gd name="T25" fmla="*/ 2147483647 h 650"/>
                    <a:gd name="T26" fmla="*/ 2147483647 w 1177"/>
                    <a:gd name="T27" fmla="*/ 2147483647 h 650"/>
                    <a:gd name="T28" fmla="*/ 2147483647 w 1177"/>
                    <a:gd name="T29" fmla="*/ 2147483647 h 650"/>
                    <a:gd name="T30" fmla="*/ 2147483647 w 1177"/>
                    <a:gd name="T31" fmla="*/ 2147483647 h 650"/>
                    <a:gd name="T32" fmla="*/ 2147483647 w 1177"/>
                    <a:gd name="T33" fmla="*/ 2147483647 h 650"/>
                    <a:gd name="T34" fmla="*/ 2147483647 w 1177"/>
                    <a:gd name="T35" fmla="*/ 2147483647 h 650"/>
                    <a:gd name="T36" fmla="*/ 2147483647 w 1177"/>
                    <a:gd name="T37" fmla="*/ 2147483647 h 650"/>
                    <a:gd name="T38" fmla="*/ 2147483647 w 1177"/>
                    <a:gd name="T39" fmla="*/ 2147483647 h 650"/>
                    <a:gd name="T40" fmla="*/ 2147483647 w 1177"/>
                    <a:gd name="T41" fmla="*/ 2147483647 h 650"/>
                    <a:gd name="T42" fmla="*/ 2147483647 w 1177"/>
                    <a:gd name="T43" fmla="*/ 2147483647 h 650"/>
                    <a:gd name="T44" fmla="*/ 2147483647 w 1177"/>
                    <a:gd name="T45" fmla="*/ 2147483647 h 650"/>
                    <a:gd name="T46" fmla="*/ 2147483647 w 1177"/>
                    <a:gd name="T47" fmla="*/ 2147483647 h 650"/>
                    <a:gd name="T48" fmla="*/ 2147483647 w 1177"/>
                    <a:gd name="T49" fmla="*/ 2147483647 h 650"/>
                    <a:gd name="T50" fmla="*/ 2147483647 w 1177"/>
                    <a:gd name="T51" fmla="*/ 2147483647 h 650"/>
                    <a:gd name="T52" fmla="*/ 2147483647 w 1177"/>
                    <a:gd name="T53" fmla="*/ 2147483647 h 650"/>
                    <a:gd name="T54" fmla="*/ 2147483647 w 1177"/>
                    <a:gd name="T55" fmla="*/ 2147483647 h 650"/>
                    <a:gd name="T56" fmla="*/ 2147483647 w 1177"/>
                    <a:gd name="T57" fmla="*/ 2147483647 h 650"/>
                    <a:gd name="T58" fmla="*/ 2147483647 w 1177"/>
                    <a:gd name="T59" fmla="*/ 2147483647 h 650"/>
                    <a:gd name="T60" fmla="*/ 2147483647 w 1177"/>
                    <a:gd name="T61" fmla="*/ 2147483647 h 650"/>
                    <a:gd name="T62" fmla="*/ 2147483647 w 1177"/>
                    <a:gd name="T63" fmla="*/ 2147483647 h 650"/>
                    <a:gd name="T64" fmla="*/ 2147483647 w 1177"/>
                    <a:gd name="T65" fmla="*/ 2147483647 h 650"/>
                    <a:gd name="T66" fmla="*/ 2147483647 w 1177"/>
                    <a:gd name="T67" fmla="*/ 2147483647 h 650"/>
                    <a:gd name="T68" fmla="*/ 2147483647 w 1177"/>
                    <a:gd name="T69" fmla="*/ 2147483647 h 650"/>
                    <a:gd name="T70" fmla="*/ 2147483647 w 1177"/>
                    <a:gd name="T71" fmla="*/ 2147483647 h 650"/>
                    <a:gd name="T72" fmla="*/ 2147483647 w 1177"/>
                    <a:gd name="T73" fmla="*/ 2147483647 h 650"/>
                    <a:gd name="T74" fmla="*/ 2147483647 w 1177"/>
                    <a:gd name="T75" fmla="*/ 2147483647 h 650"/>
                    <a:gd name="T76" fmla="*/ 2147483647 w 1177"/>
                    <a:gd name="T77" fmla="*/ 2147483647 h 650"/>
                    <a:gd name="T78" fmla="*/ 2147483647 w 1177"/>
                    <a:gd name="T79" fmla="*/ 2147483647 h 650"/>
                    <a:gd name="T80" fmla="*/ 2147483647 w 1177"/>
                    <a:gd name="T81" fmla="*/ 2147483647 h 650"/>
                    <a:gd name="T82" fmla="*/ 2147483647 w 1177"/>
                    <a:gd name="T83" fmla="*/ 2147483647 h 650"/>
                    <a:gd name="T84" fmla="*/ 2147483647 w 1177"/>
                    <a:gd name="T85" fmla="*/ 2147483647 h 650"/>
                    <a:gd name="T86" fmla="*/ 2147483647 w 1177"/>
                    <a:gd name="T87" fmla="*/ 2147483647 h 650"/>
                    <a:gd name="T88" fmla="*/ 2147483647 w 1177"/>
                    <a:gd name="T89" fmla="*/ 2147483647 h 650"/>
                    <a:gd name="T90" fmla="*/ 2147483647 w 1177"/>
                    <a:gd name="T91" fmla="*/ 2147483647 h 650"/>
                    <a:gd name="T92" fmla="*/ 2147483647 w 1177"/>
                    <a:gd name="T93" fmla="*/ 2147483647 h 650"/>
                    <a:gd name="T94" fmla="*/ 2147483647 w 1177"/>
                    <a:gd name="T95" fmla="*/ 2147483647 h 650"/>
                    <a:gd name="T96" fmla="*/ 2147483647 w 1177"/>
                    <a:gd name="T97" fmla="*/ 2147483647 h 650"/>
                    <a:gd name="T98" fmla="*/ 2147483647 w 1177"/>
                    <a:gd name="T99" fmla="*/ 2147483647 h 650"/>
                    <a:gd name="T100" fmla="*/ 2147483647 w 1177"/>
                    <a:gd name="T101" fmla="*/ 2147483647 h 650"/>
                    <a:gd name="T102" fmla="*/ 2147483647 w 1177"/>
                    <a:gd name="T103" fmla="*/ 2147483647 h 650"/>
                    <a:gd name="T104" fmla="*/ 2147483647 w 1177"/>
                    <a:gd name="T105" fmla="*/ 2147483647 h 650"/>
                    <a:gd name="T106" fmla="*/ 2147483647 w 1177"/>
                    <a:gd name="T107" fmla="*/ 2147483647 h 650"/>
                    <a:gd name="T108" fmla="*/ 2147483647 w 1177"/>
                    <a:gd name="T109" fmla="*/ 2147483647 h 650"/>
                    <a:gd name="T110" fmla="*/ 2147483647 w 1177"/>
                    <a:gd name="T111" fmla="*/ 0 h 650"/>
                    <a:gd name="T112" fmla="*/ 2147483647 w 1177"/>
                    <a:gd name="T113" fmla="*/ 2147483647 h 650"/>
                    <a:gd name="T114" fmla="*/ 2147483647 w 1177"/>
                    <a:gd name="T115" fmla="*/ 2147483647 h 650"/>
                    <a:gd name="T116" fmla="*/ 2147483647 w 1177"/>
                    <a:gd name="T117" fmla="*/ 2147483647 h 650"/>
                    <a:gd name="T118" fmla="*/ 2147483647 w 1177"/>
                    <a:gd name="T119" fmla="*/ 2147483647 h 650"/>
                    <a:gd name="T120" fmla="*/ 2147483647 w 1177"/>
                    <a:gd name="T121" fmla="*/ 2147483647 h 6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77"/>
                    <a:gd name="T184" fmla="*/ 0 h 650"/>
                    <a:gd name="T185" fmla="*/ 1177 w 1177"/>
                    <a:gd name="T186" fmla="*/ 650 h 6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77" h="650">
                      <a:moveTo>
                        <a:pt x="954" y="238"/>
                      </a:moveTo>
                      <a:lnTo>
                        <a:pt x="961" y="246"/>
                      </a:lnTo>
                      <a:lnTo>
                        <a:pt x="982" y="260"/>
                      </a:lnTo>
                      <a:lnTo>
                        <a:pt x="997" y="260"/>
                      </a:lnTo>
                      <a:lnTo>
                        <a:pt x="1018" y="246"/>
                      </a:lnTo>
                      <a:lnTo>
                        <a:pt x="1054" y="246"/>
                      </a:lnTo>
                      <a:lnTo>
                        <a:pt x="1069" y="246"/>
                      </a:lnTo>
                      <a:lnTo>
                        <a:pt x="1098" y="260"/>
                      </a:lnTo>
                      <a:lnTo>
                        <a:pt x="1119" y="274"/>
                      </a:lnTo>
                      <a:lnTo>
                        <a:pt x="1148" y="296"/>
                      </a:lnTo>
                      <a:lnTo>
                        <a:pt x="1162" y="310"/>
                      </a:lnTo>
                      <a:lnTo>
                        <a:pt x="1177" y="325"/>
                      </a:lnTo>
                      <a:lnTo>
                        <a:pt x="1155" y="361"/>
                      </a:lnTo>
                      <a:lnTo>
                        <a:pt x="1141" y="375"/>
                      </a:lnTo>
                      <a:lnTo>
                        <a:pt x="1134" y="375"/>
                      </a:lnTo>
                      <a:lnTo>
                        <a:pt x="1134" y="390"/>
                      </a:lnTo>
                      <a:lnTo>
                        <a:pt x="1119" y="404"/>
                      </a:lnTo>
                      <a:lnTo>
                        <a:pt x="1112" y="411"/>
                      </a:lnTo>
                      <a:lnTo>
                        <a:pt x="1105" y="418"/>
                      </a:lnTo>
                      <a:lnTo>
                        <a:pt x="1098" y="433"/>
                      </a:lnTo>
                      <a:lnTo>
                        <a:pt x="1105" y="440"/>
                      </a:lnTo>
                      <a:lnTo>
                        <a:pt x="1098" y="447"/>
                      </a:lnTo>
                      <a:lnTo>
                        <a:pt x="1083" y="462"/>
                      </a:lnTo>
                      <a:lnTo>
                        <a:pt x="1083" y="469"/>
                      </a:lnTo>
                      <a:lnTo>
                        <a:pt x="1090" y="476"/>
                      </a:lnTo>
                      <a:lnTo>
                        <a:pt x="1076" y="490"/>
                      </a:lnTo>
                      <a:lnTo>
                        <a:pt x="1069" y="483"/>
                      </a:lnTo>
                      <a:lnTo>
                        <a:pt x="1062" y="483"/>
                      </a:lnTo>
                      <a:lnTo>
                        <a:pt x="1054" y="483"/>
                      </a:lnTo>
                      <a:lnTo>
                        <a:pt x="1054" y="497"/>
                      </a:lnTo>
                      <a:lnTo>
                        <a:pt x="1054" y="505"/>
                      </a:lnTo>
                      <a:lnTo>
                        <a:pt x="1054" y="512"/>
                      </a:lnTo>
                      <a:lnTo>
                        <a:pt x="1040" y="512"/>
                      </a:lnTo>
                      <a:lnTo>
                        <a:pt x="1033" y="519"/>
                      </a:lnTo>
                      <a:lnTo>
                        <a:pt x="1033" y="533"/>
                      </a:lnTo>
                      <a:lnTo>
                        <a:pt x="1026" y="541"/>
                      </a:lnTo>
                      <a:lnTo>
                        <a:pt x="1018" y="548"/>
                      </a:lnTo>
                      <a:lnTo>
                        <a:pt x="1011" y="555"/>
                      </a:lnTo>
                      <a:lnTo>
                        <a:pt x="1011" y="548"/>
                      </a:lnTo>
                      <a:lnTo>
                        <a:pt x="1011" y="555"/>
                      </a:lnTo>
                      <a:lnTo>
                        <a:pt x="997" y="562"/>
                      </a:lnTo>
                      <a:lnTo>
                        <a:pt x="997" y="569"/>
                      </a:lnTo>
                      <a:lnTo>
                        <a:pt x="997" y="577"/>
                      </a:lnTo>
                      <a:lnTo>
                        <a:pt x="982" y="584"/>
                      </a:lnTo>
                      <a:lnTo>
                        <a:pt x="975" y="577"/>
                      </a:lnTo>
                      <a:lnTo>
                        <a:pt x="968" y="584"/>
                      </a:lnTo>
                      <a:lnTo>
                        <a:pt x="954" y="598"/>
                      </a:lnTo>
                      <a:lnTo>
                        <a:pt x="946" y="598"/>
                      </a:lnTo>
                      <a:lnTo>
                        <a:pt x="939" y="605"/>
                      </a:lnTo>
                      <a:lnTo>
                        <a:pt x="931" y="591"/>
                      </a:lnTo>
                      <a:lnTo>
                        <a:pt x="923" y="598"/>
                      </a:lnTo>
                      <a:lnTo>
                        <a:pt x="895" y="598"/>
                      </a:lnTo>
                      <a:lnTo>
                        <a:pt x="873" y="627"/>
                      </a:lnTo>
                      <a:lnTo>
                        <a:pt x="873" y="634"/>
                      </a:lnTo>
                      <a:lnTo>
                        <a:pt x="859" y="634"/>
                      </a:lnTo>
                      <a:lnTo>
                        <a:pt x="851" y="627"/>
                      </a:lnTo>
                      <a:lnTo>
                        <a:pt x="837" y="605"/>
                      </a:lnTo>
                      <a:lnTo>
                        <a:pt x="830" y="605"/>
                      </a:lnTo>
                      <a:lnTo>
                        <a:pt x="823" y="613"/>
                      </a:lnTo>
                      <a:lnTo>
                        <a:pt x="808" y="634"/>
                      </a:lnTo>
                      <a:lnTo>
                        <a:pt x="801" y="643"/>
                      </a:lnTo>
                      <a:lnTo>
                        <a:pt x="794" y="650"/>
                      </a:lnTo>
                      <a:lnTo>
                        <a:pt x="779" y="643"/>
                      </a:lnTo>
                      <a:lnTo>
                        <a:pt x="772" y="627"/>
                      </a:lnTo>
                      <a:lnTo>
                        <a:pt x="765" y="620"/>
                      </a:lnTo>
                      <a:lnTo>
                        <a:pt x="736" y="620"/>
                      </a:lnTo>
                      <a:lnTo>
                        <a:pt x="729" y="620"/>
                      </a:lnTo>
                      <a:lnTo>
                        <a:pt x="729" y="605"/>
                      </a:lnTo>
                      <a:lnTo>
                        <a:pt x="693" y="598"/>
                      </a:lnTo>
                      <a:lnTo>
                        <a:pt x="671" y="591"/>
                      </a:lnTo>
                      <a:lnTo>
                        <a:pt x="657" y="569"/>
                      </a:lnTo>
                      <a:lnTo>
                        <a:pt x="635" y="555"/>
                      </a:lnTo>
                      <a:lnTo>
                        <a:pt x="643" y="548"/>
                      </a:lnTo>
                      <a:lnTo>
                        <a:pt x="643" y="541"/>
                      </a:lnTo>
                      <a:lnTo>
                        <a:pt x="650" y="519"/>
                      </a:lnTo>
                      <a:lnTo>
                        <a:pt x="657" y="505"/>
                      </a:lnTo>
                      <a:lnTo>
                        <a:pt x="650" y="505"/>
                      </a:lnTo>
                      <a:lnTo>
                        <a:pt x="650" y="490"/>
                      </a:lnTo>
                      <a:lnTo>
                        <a:pt x="643" y="483"/>
                      </a:lnTo>
                      <a:lnTo>
                        <a:pt x="643" y="476"/>
                      </a:lnTo>
                      <a:lnTo>
                        <a:pt x="628" y="476"/>
                      </a:lnTo>
                      <a:lnTo>
                        <a:pt x="614" y="476"/>
                      </a:lnTo>
                      <a:lnTo>
                        <a:pt x="599" y="476"/>
                      </a:lnTo>
                      <a:lnTo>
                        <a:pt x="607" y="490"/>
                      </a:lnTo>
                      <a:lnTo>
                        <a:pt x="592" y="505"/>
                      </a:lnTo>
                      <a:lnTo>
                        <a:pt x="578" y="505"/>
                      </a:lnTo>
                      <a:lnTo>
                        <a:pt x="571" y="490"/>
                      </a:lnTo>
                      <a:lnTo>
                        <a:pt x="549" y="490"/>
                      </a:lnTo>
                      <a:lnTo>
                        <a:pt x="535" y="505"/>
                      </a:lnTo>
                      <a:lnTo>
                        <a:pt x="527" y="512"/>
                      </a:lnTo>
                      <a:lnTo>
                        <a:pt x="527" y="519"/>
                      </a:lnTo>
                      <a:lnTo>
                        <a:pt x="513" y="519"/>
                      </a:lnTo>
                      <a:lnTo>
                        <a:pt x="499" y="533"/>
                      </a:lnTo>
                      <a:lnTo>
                        <a:pt x="484" y="533"/>
                      </a:lnTo>
                      <a:lnTo>
                        <a:pt x="455" y="541"/>
                      </a:lnTo>
                      <a:lnTo>
                        <a:pt x="455" y="548"/>
                      </a:lnTo>
                      <a:lnTo>
                        <a:pt x="448" y="541"/>
                      </a:lnTo>
                      <a:lnTo>
                        <a:pt x="441" y="541"/>
                      </a:lnTo>
                      <a:lnTo>
                        <a:pt x="441" y="526"/>
                      </a:lnTo>
                      <a:lnTo>
                        <a:pt x="427" y="512"/>
                      </a:lnTo>
                      <a:lnTo>
                        <a:pt x="412" y="505"/>
                      </a:lnTo>
                      <a:lnTo>
                        <a:pt x="405" y="497"/>
                      </a:lnTo>
                      <a:lnTo>
                        <a:pt x="368" y="497"/>
                      </a:lnTo>
                      <a:lnTo>
                        <a:pt x="360" y="483"/>
                      </a:lnTo>
                      <a:lnTo>
                        <a:pt x="346" y="490"/>
                      </a:lnTo>
                      <a:lnTo>
                        <a:pt x="317" y="483"/>
                      </a:lnTo>
                      <a:lnTo>
                        <a:pt x="317" y="490"/>
                      </a:lnTo>
                      <a:lnTo>
                        <a:pt x="310" y="490"/>
                      </a:lnTo>
                      <a:lnTo>
                        <a:pt x="303" y="490"/>
                      </a:lnTo>
                      <a:lnTo>
                        <a:pt x="296" y="476"/>
                      </a:lnTo>
                      <a:lnTo>
                        <a:pt x="288" y="483"/>
                      </a:lnTo>
                      <a:lnTo>
                        <a:pt x="281" y="490"/>
                      </a:lnTo>
                      <a:lnTo>
                        <a:pt x="252" y="476"/>
                      </a:lnTo>
                      <a:lnTo>
                        <a:pt x="231" y="469"/>
                      </a:lnTo>
                      <a:lnTo>
                        <a:pt x="231" y="447"/>
                      </a:lnTo>
                      <a:lnTo>
                        <a:pt x="231" y="440"/>
                      </a:lnTo>
                      <a:lnTo>
                        <a:pt x="209" y="426"/>
                      </a:lnTo>
                      <a:lnTo>
                        <a:pt x="202" y="411"/>
                      </a:lnTo>
                      <a:lnTo>
                        <a:pt x="209" y="404"/>
                      </a:lnTo>
                      <a:lnTo>
                        <a:pt x="216" y="411"/>
                      </a:lnTo>
                      <a:lnTo>
                        <a:pt x="224" y="390"/>
                      </a:lnTo>
                      <a:lnTo>
                        <a:pt x="231" y="390"/>
                      </a:lnTo>
                      <a:lnTo>
                        <a:pt x="238" y="397"/>
                      </a:lnTo>
                      <a:lnTo>
                        <a:pt x="245" y="390"/>
                      </a:lnTo>
                      <a:lnTo>
                        <a:pt x="238" y="382"/>
                      </a:lnTo>
                      <a:lnTo>
                        <a:pt x="260" y="368"/>
                      </a:lnTo>
                      <a:lnTo>
                        <a:pt x="260" y="346"/>
                      </a:lnTo>
                      <a:lnTo>
                        <a:pt x="252" y="339"/>
                      </a:lnTo>
                      <a:lnTo>
                        <a:pt x="231" y="346"/>
                      </a:lnTo>
                      <a:lnTo>
                        <a:pt x="231" y="332"/>
                      </a:lnTo>
                      <a:lnTo>
                        <a:pt x="238" y="318"/>
                      </a:lnTo>
                      <a:lnTo>
                        <a:pt x="245" y="303"/>
                      </a:lnTo>
                      <a:lnTo>
                        <a:pt x="238" y="289"/>
                      </a:lnTo>
                      <a:lnTo>
                        <a:pt x="231" y="282"/>
                      </a:lnTo>
                      <a:lnTo>
                        <a:pt x="216" y="282"/>
                      </a:lnTo>
                      <a:lnTo>
                        <a:pt x="216" y="303"/>
                      </a:lnTo>
                      <a:lnTo>
                        <a:pt x="195" y="332"/>
                      </a:lnTo>
                      <a:lnTo>
                        <a:pt x="188" y="332"/>
                      </a:lnTo>
                      <a:lnTo>
                        <a:pt x="180" y="339"/>
                      </a:lnTo>
                      <a:lnTo>
                        <a:pt x="173" y="339"/>
                      </a:lnTo>
                      <a:lnTo>
                        <a:pt x="173" y="332"/>
                      </a:lnTo>
                      <a:lnTo>
                        <a:pt x="166" y="318"/>
                      </a:lnTo>
                      <a:lnTo>
                        <a:pt x="159" y="310"/>
                      </a:lnTo>
                      <a:lnTo>
                        <a:pt x="152" y="325"/>
                      </a:lnTo>
                      <a:lnTo>
                        <a:pt x="130" y="332"/>
                      </a:lnTo>
                      <a:lnTo>
                        <a:pt x="116" y="332"/>
                      </a:lnTo>
                      <a:lnTo>
                        <a:pt x="94" y="332"/>
                      </a:lnTo>
                      <a:lnTo>
                        <a:pt x="87" y="318"/>
                      </a:lnTo>
                      <a:lnTo>
                        <a:pt x="72" y="325"/>
                      </a:lnTo>
                      <a:lnTo>
                        <a:pt x="65" y="318"/>
                      </a:lnTo>
                      <a:lnTo>
                        <a:pt x="65" y="310"/>
                      </a:lnTo>
                      <a:lnTo>
                        <a:pt x="65" y="303"/>
                      </a:lnTo>
                      <a:lnTo>
                        <a:pt x="72" y="274"/>
                      </a:lnTo>
                      <a:lnTo>
                        <a:pt x="80" y="260"/>
                      </a:lnTo>
                      <a:lnTo>
                        <a:pt x="72" y="253"/>
                      </a:lnTo>
                      <a:lnTo>
                        <a:pt x="51" y="246"/>
                      </a:lnTo>
                      <a:lnTo>
                        <a:pt x="8" y="253"/>
                      </a:lnTo>
                      <a:lnTo>
                        <a:pt x="0" y="246"/>
                      </a:lnTo>
                      <a:lnTo>
                        <a:pt x="8" y="238"/>
                      </a:lnTo>
                      <a:lnTo>
                        <a:pt x="15" y="231"/>
                      </a:lnTo>
                      <a:lnTo>
                        <a:pt x="22" y="202"/>
                      </a:lnTo>
                      <a:lnTo>
                        <a:pt x="29" y="195"/>
                      </a:lnTo>
                      <a:lnTo>
                        <a:pt x="29" y="181"/>
                      </a:lnTo>
                      <a:lnTo>
                        <a:pt x="36" y="166"/>
                      </a:lnTo>
                      <a:lnTo>
                        <a:pt x="44" y="159"/>
                      </a:lnTo>
                      <a:lnTo>
                        <a:pt x="36" y="145"/>
                      </a:lnTo>
                      <a:lnTo>
                        <a:pt x="65" y="130"/>
                      </a:lnTo>
                      <a:lnTo>
                        <a:pt x="87" y="100"/>
                      </a:lnTo>
                      <a:lnTo>
                        <a:pt x="116" y="93"/>
                      </a:lnTo>
                      <a:lnTo>
                        <a:pt x="123" y="79"/>
                      </a:lnTo>
                      <a:lnTo>
                        <a:pt x="123" y="57"/>
                      </a:lnTo>
                      <a:lnTo>
                        <a:pt x="137" y="57"/>
                      </a:lnTo>
                      <a:lnTo>
                        <a:pt x="137" y="64"/>
                      </a:lnTo>
                      <a:lnTo>
                        <a:pt x="137" y="107"/>
                      </a:lnTo>
                      <a:lnTo>
                        <a:pt x="144" y="116"/>
                      </a:lnTo>
                      <a:lnTo>
                        <a:pt x="152" y="116"/>
                      </a:lnTo>
                      <a:lnTo>
                        <a:pt x="159" y="100"/>
                      </a:lnTo>
                      <a:lnTo>
                        <a:pt x="166" y="93"/>
                      </a:lnTo>
                      <a:lnTo>
                        <a:pt x="188" y="86"/>
                      </a:lnTo>
                      <a:lnTo>
                        <a:pt x="245" y="71"/>
                      </a:lnTo>
                      <a:lnTo>
                        <a:pt x="274" y="86"/>
                      </a:lnTo>
                      <a:lnTo>
                        <a:pt x="310" y="93"/>
                      </a:lnTo>
                      <a:lnTo>
                        <a:pt x="317" y="100"/>
                      </a:lnTo>
                      <a:lnTo>
                        <a:pt x="310" y="107"/>
                      </a:lnTo>
                      <a:lnTo>
                        <a:pt x="303" y="130"/>
                      </a:lnTo>
                      <a:lnTo>
                        <a:pt x="317" y="130"/>
                      </a:lnTo>
                      <a:lnTo>
                        <a:pt x="339" y="130"/>
                      </a:lnTo>
                      <a:lnTo>
                        <a:pt x="353" y="123"/>
                      </a:lnTo>
                      <a:lnTo>
                        <a:pt x="360" y="116"/>
                      </a:lnTo>
                      <a:lnTo>
                        <a:pt x="368" y="100"/>
                      </a:lnTo>
                      <a:lnTo>
                        <a:pt x="375" y="100"/>
                      </a:lnTo>
                      <a:lnTo>
                        <a:pt x="383" y="100"/>
                      </a:lnTo>
                      <a:lnTo>
                        <a:pt x="398" y="100"/>
                      </a:lnTo>
                      <a:lnTo>
                        <a:pt x="405" y="123"/>
                      </a:lnTo>
                      <a:lnTo>
                        <a:pt x="419" y="130"/>
                      </a:lnTo>
                      <a:lnTo>
                        <a:pt x="419" y="152"/>
                      </a:lnTo>
                      <a:lnTo>
                        <a:pt x="434" y="145"/>
                      </a:lnTo>
                      <a:lnTo>
                        <a:pt x="441" y="123"/>
                      </a:lnTo>
                      <a:lnTo>
                        <a:pt x="448" y="116"/>
                      </a:lnTo>
                      <a:lnTo>
                        <a:pt x="455" y="116"/>
                      </a:lnTo>
                      <a:lnTo>
                        <a:pt x="470" y="123"/>
                      </a:lnTo>
                      <a:lnTo>
                        <a:pt x="484" y="116"/>
                      </a:lnTo>
                      <a:lnTo>
                        <a:pt x="542" y="93"/>
                      </a:lnTo>
                      <a:lnTo>
                        <a:pt x="549" y="86"/>
                      </a:lnTo>
                      <a:lnTo>
                        <a:pt x="556" y="86"/>
                      </a:lnTo>
                      <a:lnTo>
                        <a:pt x="563" y="71"/>
                      </a:lnTo>
                      <a:lnTo>
                        <a:pt x="571" y="57"/>
                      </a:lnTo>
                      <a:lnTo>
                        <a:pt x="563" y="43"/>
                      </a:lnTo>
                      <a:lnTo>
                        <a:pt x="563" y="14"/>
                      </a:lnTo>
                      <a:lnTo>
                        <a:pt x="585" y="0"/>
                      </a:lnTo>
                      <a:lnTo>
                        <a:pt x="599" y="0"/>
                      </a:lnTo>
                      <a:lnTo>
                        <a:pt x="614" y="14"/>
                      </a:lnTo>
                      <a:lnTo>
                        <a:pt x="628" y="28"/>
                      </a:lnTo>
                      <a:lnTo>
                        <a:pt x="657" y="28"/>
                      </a:lnTo>
                      <a:lnTo>
                        <a:pt x="671" y="21"/>
                      </a:lnTo>
                      <a:lnTo>
                        <a:pt x="686" y="14"/>
                      </a:lnTo>
                      <a:lnTo>
                        <a:pt x="693" y="14"/>
                      </a:lnTo>
                      <a:lnTo>
                        <a:pt x="715" y="36"/>
                      </a:lnTo>
                      <a:lnTo>
                        <a:pt x="729" y="36"/>
                      </a:lnTo>
                      <a:lnTo>
                        <a:pt x="743" y="36"/>
                      </a:lnTo>
                      <a:lnTo>
                        <a:pt x="772" y="36"/>
                      </a:lnTo>
                      <a:lnTo>
                        <a:pt x="779" y="28"/>
                      </a:lnTo>
                      <a:lnTo>
                        <a:pt x="794" y="21"/>
                      </a:lnTo>
                      <a:lnTo>
                        <a:pt x="794" y="0"/>
                      </a:lnTo>
                      <a:lnTo>
                        <a:pt x="808" y="0"/>
                      </a:lnTo>
                      <a:lnTo>
                        <a:pt x="815" y="0"/>
                      </a:lnTo>
                      <a:lnTo>
                        <a:pt x="830" y="28"/>
                      </a:lnTo>
                      <a:lnTo>
                        <a:pt x="837" y="36"/>
                      </a:lnTo>
                      <a:lnTo>
                        <a:pt x="866" y="36"/>
                      </a:lnTo>
                      <a:lnTo>
                        <a:pt x="902" y="28"/>
                      </a:lnTo>
                      <a:lnTo>
                        <a:pt x="916" y="21"/>
                      </a:lnTo>
                      <a:lnTo>
                        <a:pt x="923" y="14"/>
                      </a:lnTo>
                      <a:lnTo>
                        <a:pt x="939" y="21"/>
                      </a:lnTo>
                      <a:lnTo>
                        <a:pt x="954" y="36"/>
                      </a:lnTo>
                      <a:lnTo>
                        <a:pt x="946" y="57"/>
                      </a:lnTo>
                      <a:lnTo>
                        <a:pt x="939" y="71"/>
                      </a:lnTo>
                      <a:lnTo>
                        <a:pt x="939" y="79"/>
                      </a:lnTo>
                      <a:lnTo>
                        <a:pt x="968" y="93"/>
                      </a:lnTo>
                      <a:lnTo>
                        <a:pt x="961" y="116"/>
                      </a:lnTo>
                      <a:lnTo>
                        <a:pt x="961" y="130"/>
                      </a:lnTo>
                      <a:lnTo>
                        <a:pt x="954" y="145"/>
                      </a:lnTo>
                      <a:lnTo>
                        <a:pt x="946" y="181"/>
                      </a:lnTo>
                      <a:lnTo>
                        <a:pt x="939" y="195"/>
                      </a:lnTo>
                      <a:lnTo>
                        <a:pt x="946" y="202"/>
                      </a:lnTo>
                      <a:lnTo>
                        <a:pt x="954" y="231"/>
                      </a:lnTo>
                      <a:lnTo>
                        <a:pt x="954" y="238"/>
                      </a:lnTo>
                      <a:close/>
                    </a:path>
                  </a:pathLst>
                </a:custGeom>
                <a:solidFill>
                  <a:srgbClr val="8EB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5" name="Freeform 74">
                  <a:extLst>
                    <a:ext uri="{FF2B5EF4-FFF2-40B4-BE49-F238E27FC236}">
                      <a16:creationId xmlns:a16="http://schemas.microsoft.com/office/drawing/2014/main" id="{0218B797-FF65-4558-819B-6E890B97A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8600" y="282575"/>
                  <a:ext cx="1868487" cy="1031875"/>
                </a:xfrm>
                <a:custGeom>
                  <a:avLst/>
                  <a:gdLst>
                    <a:gd name="T0" fmla="*/ 2147483647 w 1177"/>
                    <a:gd name="T1" fmla="*/ 2147483647 h 650"/>
                    <a:gd name="T2" fmla="*/ 2147483647 w 1177"/>
                    <a:gd name="T3" fmla="*/ 2147483647 h 650"/>
                    <a:gd name="T4" fmla="*/ 2147483647 w 1177"/>
                    <a:gd name="T5" fmla="*/ 2147483647 h 650"/>
                    <a:gd name="T6" fmla="*/ 2147483647 w 1177"/>
                    <a:gd name="T7" fmla="*/ 2147483647 h 650"/>
                    <a:gd name="T8" fmla="*/ 2147483647 w 1177"/>
                    <a:gd name="T9" fmla="*/ 2147483647 h 650"/>
                    <a:gd name="T10" fmla="*/ 2147483647 w 1177"/>
                    <a:gd name="T11" fmla="*/ 2147483647 h 650"/>
                    <a:gd name="T12" fmla="*/ 2147483647 w 1177"/>
                    <a:gd name="T13" fmla="*/ 2147483647 h 650"/>
                    <a:gd name="T14" fmla="*/ 2147483647 w 1177"/>
                    <a:gd name="T15" fmla="*/ 2147483647 h 650"/>
                    <a:gd name="T16" fmla="*/ 2147483647 w 1177"/>
                    <a:gd name="T17" fmla="*/ 2147483647 h 650"/>
                    <a:gd name="T18" fmla="*/ 2147483647 w 1177"/>
                    <a:gd name="T19" fmla="*/ 2147483647 h 650"/>
                    <a:gd name="T20" fmla="*/ 2147483647 w 1177"/>
                    <a:gd name="T21" fmla="*/ 2147483647 h 650"/>
                    <a:gd name="T22" fmla="*/ 2147483647 w 1177"/>
                    <a:gd name="T23" fmla="*/ 2147483647 h 650"/>
                    <a:gd name="T24" fmla="*/ 2147483647 w 1177"/>
                    <a:gd name="T25" fmla="*/ 2147483647 h 650"/>
                    <a:gd name="T26" fmla="*/ 2147483647 w 1177"/>
                    <a:gd name="T27" fmla="*/ 2147483647 h 650"/>
                    <a:gd name="T28" fmla="*/ 2147483647 w 1177"/>
                    <a:gd name="T29" fmla="*/ 2147483647 h 650"/>
                    <a:gd name="T30" fmla="*/ 2147483647 w 1177"/>
                    <a:gd name="T31" fmla="*/ 2147483647 h 650"/>
                    <a:gd name="T32" fmla="*/ 2147483647 w 1177"/>
                    <a:gd name="T33" fmla="*/ 2147483647 h 650"/>
                    <a:gd name="T34" fmla="*/ 2147483647 w 1177"/>
                    <a:gd name="T35" fmla="*/ 2147483647 h 650"/>
                    <a:gd name="T36" fmla="*/ 2147483647 w 1177"/>
                    <a:gd name="T37" fmla="*/ 2147483647 h 650"/>
                    <a:gd name="T38" fmla="*/ 2147483647 w 1177"/>
                    <a:gd name="T39" fmla="*/ 2147483647 h 650"/>
                    <a:gd name="T40" fmla="*/ 2147483647 w 1177"/>
                    <a:gd name="T41" fmla="*/ 2147483647 h 650"/>
                    <a:gd name="T42" fmla="*/ 2147483647 w 1177"/>
                    <a:gd name="T43" fmla="*/ 2147483647 h 650"/>
                    <a:gd name="T44" fmla="*/ 2147483647 w 1177"/>
                    <a:gd name="T45" fmla="*/ 2147483647 h 650"/>
                    <a:gd name="T46" fmla="*/ 2147483647 w 1177"/>
                    <a:gd name="T47" fmla="*/ 2147483647 h 650"/>
                    <a:gd name="T48" fmla="*/ 2147483647 w 1177"/>
                    <a:gd name="T49" fmla="*/ 2147483647 h 650"/>
                    <a:gd name="T50" fmla="*/ 2147483647 w 1177"/>
                    <a:gd name="T51" fmla="*/ 2147483647 h 650"/>
                    <a:gd name="T52" fmla="*/ 2147483647 w 1177"/>
                    <a:gd name="T53" fmla="*/ 2147483647 h 650"/>
                    <a:gd name="T54" fmla="*/ 2147483647 w 1177"/>
                    <a:gd name="T55" fmla="*/ 2147483647 h 650"/>
                    <a:gd name="T56" fmla="*/ 2147483647 w 1177"/>
                    <a:gd name="T57" fmla="*/ 2147483647 h 650"/>
                    <a:gd name="T58" fmla="*/ 2147483647 w 1177"/>
                    <a:gd name="T59" fmla="*/ 2147483647 h 650"/>
                    <a:gd name="T60" fmla="*/ 2147483647 w 1177"/>
                    <a:gd name="T61" fmla="*/ 2147483647 h 650"/>
                    <a:gd name="T62" fmla="*/ 2147483647 w 1177"/>
                    <a:gd name="T63" fmla="*/ 2147483647 h 650"/>
                    <a:gd name="T64" fmla="*/ 2147483647 w 1177"/>
                    <a:gd name="T65" fmla="*/ 2147483647 h 650"/>
                    <a:gd name="T66" fmla="*/ 2147483647 w 1177"/>
                    <a:gd name="T67" fmla="*/ 2147483647 h 650"/>
                    <a:gd name="T68" fmla="*/ 2147483647 w 1177"/>
                    <a:gd name="T69" fmla="*/ 2147483647 h 650"/>
                    <a:gd name="T70" fmla="*/ 2147483647 w 1177"/>
                    <a:gd name="T71" fmla="*/ 2147483647 h 650"/>
                    <a:gd name="T72" fmla="*/ 2147483647 w 1177"/>
                    <a:gd name="T73" fmla="*/ 2147483647 h 650"/>
                    <a:gd name="T74" fmla="*/ 2147483647 w 1177"/>
                    <a:gd name="T75" fmla="*/ 2147483647 h 650"/>
                    <a:gd name="T76" fmla="*/ 2147483647 w 1177"/>
                    <a:gd name="T77" fmla="*/ 2147483647 h 650"/>
                    <a:gd name="T78" fmla="*/ 2147483647 w 1177"/>
                    <a:gd name="T79" fmla="*/ 2147483647 h 650"/>
                    <a:gd name="T80" fmla="*/ 2147483647 w 1177"/>
                    <a:gd name="T81" fmla="*/ 2147483647 h 650"/>
                    <a:gd name="T82" fmla="*/ 2147483647 w 1177"/>
                    <a:gd name="T83" fmla="*/ 2147483647 h 650"/>
                    <a:gd name="T84" fmla="*/ 2147483647 w 1177"/>
                    <a:gd name="T85" fmla="*/ 2147483647 h 650"/>
                    <a:gd name="T86" fmla="*/ 2147483647 w 1177"/>
                    <a:gd name="T87" fmla="*/ 2147483647 h 650"/>
                    <a:gd name="T88" fmla="*/ 2147483647 w 1177"/>
                    <a:gd name="T89" fmla="*/ 2147483647 h 650"/>
                    <a:gd name="T90" fmla="*/ 2147483647 w 1177"/>
                    <a:gd name="T91" fmla="*/ 2147483647 h 650"/>
                    <a:gd name="T92" fmla="*/ 2147483647 w 1177"/>
                    <a:gd name="T93" fmla="*/ 2147483647 h 650"/>
                    <a:gd name="T94" fmla="*/ 2147483647 w 1177"/>
                    <a:gd name="T95" fmla="*/ 2147483647 h 650"/>
                    <a:gd name="T96" fmla="*/ 2147483647 w 1177"/>
                    <a:gd name="T97" fmla="*/ 2147483647 h 650"/>
                    <a:gd name="T98" fmla="*/ 2147483647 w 1177"/>
                    <a:gd name="T99" fmla="*/ 2147483647 h 650"/>
                    <a:gd name="T100" fmla="*/ 2147483647 w 1177"/>
                    <a:gd name="T101" fmla="*/ 2147483647 h 650"/>
                    <a:gd name="T102" fmla="*/ 2147483647 w 1177"/>
                    <a:gd name="T103" fmla="*/ 2147483647 h 650"/>
                    <a:gd name="T104" fmla="*/ 2147483647 w 1177"/>
                    <a:gd name="T105" fmla="*/ 2147483647 h 650"/>
                    <a:gd name="T106" fmla="*/ 2147483647 w 1177"/>
                    <a:gd name="T107" fmla="*/ 2147483647 h 650"/>
                    <a:gd name="T108" fmla="*/ 2147483647 w 1177"/>
                    <a:gd name="T109" fmla="*/ 2147483647 h 650"/>
                    <a:gd name="T110" fmla="*/ 2147483647 w 1177"/>
                    <a:gd name="T111" fmla="*/ 0 h 650"/>
                    <a:gd name="T112" fmla="*/ 2147483647 w 1177"/>
                    <a:gd name="T113" fmla="*/ 2147483647 h 650"/>
                    <a:gd name="T114" fmla="*/ 2147483647 w 1177"/>
                    <a:gd name="T115" fmla="*/ 2147483647 h 650"/>
                    <a:gd name="T116" fmla="*/ 2147483647 w 1177"/>
                    <a:gd name="T117" fmla="*/ 2147483647 h 650"/>
                    <a:gd name="T118" fmla="*/ 2147483647 w 1177"/>
                    <a:gd name="T119" fmla="*/ 2147483647 h 650"/>
                    <a:gd name="T120" fmla="*/ 2147483647 w 1177"/>
                    <a:gd name="T121" fmla="*/ 2147483647 h 6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77"/>
                    <a:gd name="T184" fmla="*/ 0 h 650"/>
                    <a:gd name="T185" fmla="*/ 1177 w 1177"/>
                    <a:gd name="T186" fmla="*/ 650 h 6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77" h="650">
                      <a:moveTo>
                        <a:pt x="954" y="238"/>
                      </a:moveTo>
                      <a:lnTo>
                        <a:pt x="961" y="246"/>
                      </a:lnTo>
                      <a:lnTo>
                        <a:pt x="982" y="260"/>
                      </a:lnTo>
                      <a:lnTo>
                        <a:pt x="997" y="260"/>
                      </a:lnTo>
                      <a:lnTo>
                        <a:pt x="1018" y="246"/>
                      </a:lnTo>
                      <a:lnTo>
                        <a:pt x="1054" y="246"/>
                      </a:lnTo>
                      <a:lnTo>
                        <a:pt x="1069" y="246"/>
                      </a:lnTo>
                      <a:lnTo>
                        <a:pt x="1098" y="260"/>
                      </a:lnTo>
                      <a:lnTo>
                        <a:pt x="1119" y="274"/>
                      </a:lnTo>
                      <a:lnTo>
                        <a:pt x="1148" y="296"/>
                      </a:lnTo>
                      <a:lnTo>
                        <a:pt x="1162" y="310"/>
                      </a:lnTo>
                      <a:lnTo>
                        <a:pt x="1177" y="325"/>
                      </a:lnTo>
                      <a:lnTo>
                        <a:pt x="1155" y="361"/>
                      </a:lnTo>
                      <a:lnTo>
                        <a:pt x="1141" y="375"/>
                      </a:lnTo>
                      <a:lnTo>
                        <a:pt x="1134" y="375"/>
                      </a:lnTo>
                      <a:lnTo>
                        <a:pt x="1134" y="390"/>
                      </a:lnTo>
                      <a:lnTo>
                        <a:pt x="1119" y="404"/>
                      </a:lnTo>
                      <a:lnTo>
                        <a:pt x="1112" y="411"/>
                      </a:lnTo>
                      <a:lnTo>
                        <a:pt x="1105" y="418"/>
                      </a:lnTo>
                      <a:lnTo>
                        <a:pt x="1098" y="433"/>
                      </a:lnTo>
                      <a:lnTo>
                        <a:pt x="1105" y="440"/>
                      </a:lnTo>
                      <a:lnTo>
                        <a:pt x="1098" y="447"/>
                      </a:lnTo>
                      <a:lnTo>
                        <a:pt x="1083" y="462"/>
                      </a:lnTo>
                      <a:lnTo>
                        <a:pt x="1083" y="469"/>
                      </a:lnTo>
                      <a:lnTo>
                        <a:pt x="1090" y="476"/>
                      </a:lnTo>
                      <a:lnTo>
                        <a:pt x="1076" y="490"/>
                      </a:lnTo>
                      <a:lnTo>
                        <a:pt x="1069" y="483"/>
                      </a:lnTo>
                      <a:lnTo>
                        <a:pt x="1062" y="483"/>
                      </a:lnTo>
                      <a:lnTo>
                        <a:pt x="1054" y="483"/>
                      </a:lnTo>
                      <a:lnTo>
                        <a:pt x="1054" y="497"/>
                      </a:lnTo>
                      <a:lnTo>
                        <a:pt x="1054" y="505"/>
                      </a:lnTo>
                      <a:lnTo>
                        <a:pt x="1054" y="512"/>
                      </a:lnTo>
                      <a:lnTo>
                        <a:pt x="1040" y="512"/>
                      </a:lnTo>
                      <a:lnTo>
                        <a:pt x="1033" y="519"/>
                      </a:lnTo>
                      <a:lnTo>
                        <a:pt x="1033" y="533"/>
                      </a:lnTo>
                      <a:lnTo>
                        <a:pt x="1026" y="541"/>
                      </a:lnTo>
                      <a:lnTo>
                        <a:pt x="1018" y="548"/>
                      </a:lnTo>
                      <a:lnTo>
                        <a:pt x="1011" y="555"/>
                      </a:lnTo>
                      <a:lnTo>
                        <a:pt x="1011" y="548"/>
                      </a:lnTo>
                      <a:lnTo>
                        <a:pt x="1011" y="555"/>
                      </a:lnTo>
                      <a:lnTo>
                        <a:pt x="997" y="562"/>
                      </a:lnTo>
                      <a:lnTo>
                        <a:pt x="997" y="569"/>
                      </a:lnTo>
                      <a:lnTo>
                        <a:pt x="997" y="577"/>
                      </a:lnTo>
                      <a:lnTo>
                        <a:pt x="982" y="584"/>
                      </a:lnTo>
                      <a:lnTo>
                        <a:pt x="975" y="577"/>
                      </a:lnTo>
                      <a:lnTo>
                        <a:pt x="968" y="584"/>
                      </a:lnTo>
                      <a:lnTo>
                        <a:pt x="954" y="598"/>
                      </a:lnTo>
                      <a:lnTo>
                        <a:pt x="946" y="598"/>
                      </a:lnTo>
                      <a:lnTo>
                        <a:pt x="939" y="605"/>
                      </a:lnTo>
                      <a:lnTo>
                        <a:pt x="931" y="591"/>
                      </a:lnTo>
                      <a:lnTo>
                        <a:pt x="923" y="598"/>
                      </a:lnTo>
                      <a:lnTo>
                        <a:pt x="895" y="598"/>
                      </a:lnTo>
                      <a:lnTo>
                        <a:pt x="873" y="627"/>
                      </a:lnTo>
                      <a:lnTo>
                        <a:pt x="873" y="634"/>
                      </a:lnTo>
                      <a:lnTo>
                        <a:pt x="859" y="634"/>
                      </a:lnTo>
                      <a:lnTo>
                        <a:pt x="851" y="627"/>
                      </a:lnTo>
                      <a:lnTo>
                        <a:pt x="837" y="605"/>
                      </a:lnTo>
                      <a:lnTo>
                        <a:pt x="830" y="605"/>
                      </a:lnTo>
                      <a:lnTo>
                        <a:pt x="823" y="613"/>
                      </a:lnTo>
                      <a:lnTo>
                        <a:pt x="808" y="634"/>
                      </a:lnTo>
                      <a:lnTo>
                        <a:pt x="801" y="643"/>
                      </a:lnTo>
                      <a:lnTo>
                        <a:pt x="794" y="650"/>
                      </a:lnTo>
                      <a:lnTo>
                        <a:pt x="779" y="643"/>
                      </a:lnTo>
                      <a:lnTo>
                        <a:pt x="772" y="627"/>
                      </a:lnTo>
                      <a:lnTo>
                        <a:pt x="765" y="620"/>
                      </a:lnTo>
                      <a:lnTo>
                        <a:pt x="736" y="620"/>
                      </a:lnTo>
                      <a:lnTo>
                        <a:pt x="729" y="620"/>
                      </a:lnTo>
                      <a:lnTo>
                        <a:pt x="729" y="605"/>
                      </a:lnTo>
                      <a:lnTo>
                        <a:pt x="693" y="598"/>
                      </a:lnTo>
                      <a:lnTo>
                        <a:pt x="671" y="591"/>
                      </a:lnTo>
                      <a:lnTo>
                        <a:pt x="657" y="569"/>
                      </a:lnTo>
                      <a:lnTo>
                        <a:pt x="635" y="555"/>
                      </a:lnTo>
                      <a:lnTo>
                        <a:pt x="643" y="548"/>
                      </a:lnTo>
                      <a:lnTo>
                        <a:pt x="643" y="541"/>
                      </a:lnTo>
                      <a:lnTo>
                        <a:pt x="650" y="519"/>
                      </a:lnTo>
                      <a:lnTo>
                        <a:pt x="657" y="505"/>
                      </a:lnTo>
                      <a:lnTo>
                        <a:pt x="650" y="505"/>
                      </a:lnTo>
                      <a:lnTo>
                        <a:pt x="650" y="490"/>
                      </a:lnTo>
                      <a:lnTo>
                        <a:pt x="643" y="483"/>
                      </a:lnTo>
                      <a:lnTo>
                        <a:pt x="643" y="476"/>
                      </a:lnTo>
                      <a:lnTo>
                        <a:pt x="628" y="476"/>
                      </a:lnTo>
                      <a:lnTo>
                        <a:pt x="614" y="476"/>
                      </a:lnTo>
                      <a:lnTo>
                        <a:pt x="599" y="476"/>
                      </a:lnTo>
                      <a:lnTo>
                        <a:pt x="607" y="490"/>
                      </a:lnTo>
                      <a:lnTo>
                        <a:pt x="592" y="505"/>
                      </a:lnTo>
                      <a:lnTo>
                        <a:pt x="578" y="505"/>
                      </a:lnTo>
                      <a:lnTo>
                        <a:pt x="571" y="490"/>
                      </a:lnTo>
                      <a:lnTo>
                        <a:pt x="549" y="490"/>
                      </a:lnTo>
                      <a:lnTo>
                        <a:pt x="535" y="505"/>
                      </a:lnTo>
                      <a:lnTo>
                        <a:pt x="527" y="512"/>
                      </a:lnTo>
                      <a:lnTo>
                        <a:pt x="527" y="519"/>
                      </a:lnTo>
                      <a:lnTo>
                        <a:pt x="513" y="519"/>
                      </a:lnTo>
                      <a:lnTo>
                        <a:pt x="499" y="533"/>
                      </a:lnTo>
                      <a:lnTo>
                        <a:pt x="484" y="533"/>
                      </a:lnTo>
                      <a:lnTo>
                        <a:pt x="455" y="541"/>
                      </a:lnTo>
                      <a:lnTo>
                        <a:pt x="455" y="548"/>
                      </a:lnTo>
                      <a:lnTo>
                        <a:pt x="448" y="541"/>
                      </a:lnTo>
                      <a:lnTo>
                        <a:pt x="441" y="541"/>
                      </a:lnTo>
                      <a:lnTo>
                        <a:pt x="441" y="526"/>
                      </a:lnTo>
                      <a:lnTo>
                        <a:pt x="427" y="512"/>
                      </a:lnTo>
                      <a:lnTo>
                        <a:pt x="412" y="505"/>
                      </a:lnTo>
                      <a:lnTo>
                        <a:pt x="405" y="497"/>
                      </a:lnTo>
                      <a:lnTo>
                        <a:pt x="368" y="497"/>
                      </a:lnTo>
                      <a:lnTo>
                        <a:pt x="360" y="483"/>
                      </a:lnTo>
                      <a:lnTo>
                        <a:pt x="346" y="490"/>
                      </a:lnTo>
                      <a:lnTo>
                        <a:pt x="317" y="483"/>
                      </a:lnTo>
                      <a:lnTo>
                        <a:pt x="317" y="490"/>
                      </a:lnTo>
                      <a:lnTo>
                        <a:pt x="310" y="490"/>
                      </a:lnTo>
                      <a:lnTo>
                        <a:pt x="303" y="490"/>
                      </a:lnTo>
                      <a:lnTo>
                        <a:pt x="296" y="476"/>
                      </a:lnTo>
                      <a:lnTo>
                        <a:pt x="288" y="483"/>
                      </a:lnTo>
                      <a:lnTo>
                        <a:pt x="281" y="490"/>
                      </a:lnTo>
                      <a:lnTo>
                        <a:pt x="252" y="476"/>
                      </a:lnTo>
                      <a:lnTo>
                        <a:pt x="231" y="469"/>
                      </a:lnTo>
                      <a:lnTo>
                        <a:pt x="231" y="447"/>
                      </a:lnTo>
                      <a:lnTo>
                        <a:pt x="231" y="440"/>
                      </a:lnTo>
                      <a:lnTo>
                        <a:pt x="209" y="426"/>
                      </a:lnTo>
                      <a:lnTo>
                        <a:pt x="202" y="411"/>
                      </a:lnTo>
                      <a:lnTo>
                        <a:pt x="209" y="404"/>
                      </a:lnTo>
                      <a:lnTo>
                        <a:pt x="216" y="411"/>
                      </a:lnTo>
                      <a:lnTo>
                        <a:pt x="224" y="390"/>
                      </a:lnTo>
                      <a:lnTo>
                        <a:pt x="231" y="390"/>
                      </a:lnTo>
                      <a:lnTo>
                        <a:pt x="238" y="397"/>
                      </a:lnTo>
                      <a:lnTo>
                        <a:pt x="245" y="390"/>
                      </a:lnTo>
                      <a:lnTo>
                        <a:pt x="238" y="382"/>
                      </a:lnTo>
                      <a:lnTo>
                        <a:pt x="260" y="368"/>
                      </a:lnTo>
                      <a:lnTo>
                        <a:pt x="260" y="346"/>
                      </a:lnTo>
                      <a:lnTo>
                        <a:pt x="252" y="339"/>
                      </a:lnTo>
                      <a:lnTo>
                        <a:pt x="231" y="346"/>
                      </a:lnTo>
                      <a:lnTo>
                        <a:pt x="231" y="332"/>
                      </a:lnTo>
                      <a:lnTo>
                        <a:pt x="238" y="318"/>
                      </a:lnTo>
                      <a:lnTo>
                        <a:pt x="245" y="303"/>
                      </a:lnTo>
                      <a:lnTo>
                        <a:pt x="238" y="289"/>
                      </a:lnTo>
                      <a:lnTo>
                        <a:pt x="231" y="282"/>
                      </a:lnTo>
                      <a:lnTo>
                        <a:pt x="216" y="282"/>
                      </a:lnTo>
                      <a:lnTo>
                        <a:pt x="216" y="303"/>
                      </a:lnTo>
                      <a:lnTo>
                        <a:pt x="195" y="332"/>
                      </a:lnTo>
                      <a:lnTo>
                        <a:pt x="188" y="332"/>
                      </a:lnTo>
                      <a:lnTo>
                        <a:pt x="180" y="339"/>
                      </a:lnTo>
                      <a:lnTo>
                        <a:pt x="173" y="339"/>
                      </a:lnTo>
                      <a:lnTo>
                        <a:pt x="173" y="332"/>
                      </a:lnTo>
                      <a:lnTo>
                        <a:pt x="166" y="318"/>
                      </a:lnTo>
                      <a:lnTo>
                        <a:pt x="159" y="310"/>
                      </a:lnTo>
                      <a:lnTo>
                        <a:pt x="152" y="325"/>
                      </a:lnTo>
                      <a:lnTo>
                        <a:pt x="130" y="332"/>
                      </a:lnTo>
                      <a:lnTo>
                        <a:pt x="116" y="332"/>
                      </a:lnTo>
                      <a:lnTo>
                        <a:pt x="94" y="332"/>
                      </a:lnTo>
                      <a:lnTo>
                        <a:pt x="87" y="318"/>
                      </a:lnTo>
                      <a:lnTo>
                        <a:pt x="72" y="325"/>
                      </a:lnTo>
                      <a:lnTo>
                        <a:pt x="65" y="318"/>
                      </a:lnTo>
                      <a:lnTo>
                        <a:pt x="65" y="310"/>
                      </a:lnTo>
                      <a:lnTo>
                        <a:pt x="65" y="303"/>
                      </a:lnTo>
                      <a:lnTo>
                        <a:pt x="72" y="274"/>
                      </a:lnTo>
                      <a:lnTo>
                        <a:pt x="80" y="260"/>
                      </a:lnTo>
                      <a:lnTo>
                        <a:pt x="72" y="253"/>
                      </a:lnTo>
                      <a:lnTo>
                        <a:pt x="51" y="246"/>
                      </a:lnTo>
                      <a:lnTo>
                        <a:pt x="8" y="253"/>
                      </a:lnTo>
                      <a:lnTo>
                        <a:pt x="0" y="246"/>
                      </a:lnTo>
                      <a:lnTo>
                        <a:pt x="8" y="238"/>
                      </a:lnTo>
                      <a:lnTo>
                        <a:pt x="15" y="231"/>
                      </a:lnTo>
                      <a:lnTo>
                        <a:pt x="22" y="202"/>
                      </a:lnTo>
                      <a:lnTo>
                        <a:pt x="29" y="195"/>
                      </a:lnTo>
                      <a:lnTo>
                        <a:pt x="29" y="181"/>
                      </a:lnTo>
                      <a:lnTo>
                        <a:pt x="36" y="166"/>
                      </a:lnTo>
                      <a:lnTo>
                        <a:pt x="44" y="159"/>
                      </a:lnTo>
                      <a:lnTo>
                        <a:pt x="36" y="145"/>
                      </a:lnTo>
                      <a:lnTo>
                        <a:pt x="65" y="130"/>
                      </a:lnTo>
                      <a:lnTo>
                        <a:pt x="87" y="100"/>
                      </a:lnTo>
                      <a:lnTo>
                        <a:pt x="116" y="93"/>
                      </a:lnTo>
                      <a:lnTo>
                        <a:pt x="123" y="79"/>
                      </a:lnTo>
                      <a:lnTo>
                        <a:pt x="123" y="57"/>
                      </a:lnTo>
                      <a:lnTo>
                        <a:pt x="137" y="57"/>
                      </a:lnTo>
                      <a:lnTo>
                        <a:pt x="137" y="64"/>
                      </a:lnTo>
                      <a:lnTo>
                        <a:pt x="137" y="107"/>
                      </a:lnTo>
                      <a:lnTo>
                        <a:pt x="144" y="116"/>
                      </a:lnTo>
                      <a:lnTo>
                        <a:pt x="152" y="116"/>
                      </a:lnTo>
                      <a:lnTo>
                        <a:pt x="159" y="100"/>
                      </a:lnTo>
                      <a:lnTo>
                        <a:pt x="166" y="93"/>
                      </a:lnTo>
                      <a:lnTo>
                        <a:pt x="188" y="86"/>
                      </a:lnTo>
                      <a:lnTo>
                        <a:pt x="245" y="71"/>
                      </a:lnTo>
                      <a:lnTo>
                        <a:pt x="274" y="86"/>
                      </a:lnTo>
                      <a:lnTo>
                        <a:pt x="310" y="93"/>
                      </a:lnTo>
                      <a:lnTo>
                        <a:pt x="317" y="100"/>
                      </a:lnTo>
                      <a:lnTo>
                        <a:pt x="310" y="107"/>
                      </a:lnTo>
                      <a:lnTo>
                        <a:pt x="303" y="130"/>
                      </a:lnTo>
                      <a:lnTo>
                        <a:pt x="317" y="130"/>
                      </a:lnTo>
                      <a:lnTo>
                        <a:pt x="339" y="130"/>
                      </a:lnTo>
                      <a:lnTo>
                        <a:pt x="353" y="123"/>
                      </a:lnTo>
                      <a:lnTo>
                        <a:pt x="360" y="116"/>
                      </a:lnTo>
                      <a:lnTo>
                        <a:pt x="368" y="100"/>
                      </a:lnTo>
                      <a:lnTo>
                        <a:pt x="375" y="100"/>
                      </a:lnTo>
                      <a:lnTo>
                        <a:pt x="383" y="100"/>
                      </a:lnTo>
                      <a:lnTo>
                        <a:pt x="398" y="100"/>
                      </a:lnTo>
                      <a:lnTo>
                        <a:pt x="405" y="123"/>
                      </a:lnTo>
                      <a:lnTo>
                        <a:pt x="419" y="130"/>
                      </a:lnTo>
                      <a:lnTo>
                        <a:pt x="419" y="152"/>
                      </a:lnTo>
                      <a:lnTo>
                        <a:pt x="434" y="145"/>
                      </a:lnTo>
                      <a:lnTo>
                        <a:pt x="441" y="123"/>
                      </a:lnTo>
                      <a:lnTo>
                        <a:pt x="448" y="116"/>
                      </a:lnTo>
                      <a:lnTo>
                        <a:pt x="455" y="116"/>
                      </a:lnTo>
                      <a:lnTo>
                        <a:pt x="470" y="123"/>
                      </a:lnTo>
                      <a:lnTo>
                        <a:pt x="484" y="116"/>
                      </a:lnTo>
                      <a:lnTo>
                        <a:pt x="542" y="93"/>
                      </a:lnTo>
                      <a:lnTo>
                        <a:pt x="549" y="86"/>
                      </a:lnTo>
                      <a:lnTo>
                        <a:pt x="556" y="86"/>
                      </a:lnTo>
                      <a:lnTo>
                        <a:pt x="563" y="71"/>
                      </a:lnTo>
                      <a:lnTo>
                        <a:pt x="571" y="57"/>
                      </a:lnTo>
                      <a:lnTo>
                        <a:pt x="563" y="43"/>
                      </a:lnTo>
                      <a:lnTo>
                        <a:pt x="563" y="14"/>
                      </a:lnTo>
                      <a:lnTo>
                        <a:pt x="585" y="0"/>
                      </a:lnTo>
                      <a:lnTo>
                        <a:pt x="599" y="0"/>
                      </a:lnTo>
                      <a:lnTo>
                        <a:pt x="614" y="14"/>
                      </a:lnTo>
                      <a:lnTo>
                        <a:pt x="628" y="28"/>
                      </a:lnTo>
                      <a:lnTo>
                        <a:pt x="657" y="28"/>
                      </a:lnTo>
                      <a:lnTo>
                        <a:pt x="671" y="21"/>
                      </a:lnTo>
                      <a:lnTo>
                        <a:pt x="686" y="14"/>
                      </a:lnTo>
                      <a:lnTo>
                        <a:pt x="693" y="14"/>
                      </a:lnTo>
                      <a:lnTo>
                        <a:pt x="715" y="36"/>
                      </a:lnTo>
                      <a:lnTo>
                        <a:pt x="729" y="36"/>
                      </a:lnTo>
                      <a:lnTo>
                        <a:pt x="743" y="36"/>
                      </a:lnTo>
                      <a:lnTo>
                        <a:pt x="772" y="36"/>
                      </a:lnTo>
                      <a:lnTo>
                        <a:pt x="779" y="28"/>
                      </a:lnTo>
                      <a:lnTo>
                        <a:pt x="794" y="21"/>
                      </a:lnTo>
                      <a:lnTo>
                        <a:pt x="794" y="0"/>
                      </a:lnTo>
                      <a:lnTo>
                        <a:pt x="808" y="0"/>
                      </a:lnTo>
                      <a:lnTo>
                        <a:pt x="815" y="0"/>
                      </a:lnTo>
                      <a:lnTo>
                        <a:pt x="830" y="28"/>
                      </a:lnTo>
                      <a:lnTo>
                        <a:pt x="837" y="36"/>
                      </a:lnTo>
                      <a:lnTo>
                        <a:pt x="866" y="36"/>
                      </a:lnTo>
                      <a:lnTo>
                        <a:pt x="902" y="28"/>
                      </a:lnTo>
                      <a:lnTo>
                        <a:pt x="916" y="21"/>
                      </a:lnTo>
                      <a:lnTo>
                        <a:pt x="923" y="14"/>
                      </a:lnTo>
                      <a:lnTo>
                        <a:pt x="939" y="21"/>
                      </a:lnTo>
                      <a:lnTo>
                        <a:pt x="954" y="36"/>
                      </a:lnTo>
                      <a:lnTo>
                        <a:pt x="946" y="57"/>
                      </a:lnTo>
                      <a:lnTo>
                        <a:pt x="939" y="71"/>
                      </a:lnTo>
                      <a:lnTo>
                        <a:pt x="939" y="79"/>
                      </a:lnTo>
                      <a:lnTo>
                        <a:pt x="968" y="93"/>
                      </a:lnTo>
                      <a:lnTo>
                        <a:pt x="961" y="116"/>
                      </a:lnTo>
                      <a:lnTo>
                        <a:pt x="961" y="130"/>
                      </a:lnTo>
                      <a:lnTo>
                        <a:pt x="954" y="145"/>
                      </a:lnTo>
                      <a:lnTo>
                        <a:pt x="946" y="181"/>
                      </a:lnTo>
                      <a:lnTo>
                        <a:pt x="939" y="195"/>
                      </a:lnTo>
                      <a:lnTo>
                        <a:pt x="946" y="202"/>
                      </a:lnTo>
                      <a:lnTo>
                        <a:pt x="954" y="231"/>
                      </a:lnTo>
                      <a:lnTo>
                        <a:pt x="954" y="238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8D7B248E-CE63-40EC-80B9-DAC1DDBC9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405" y="2890217"/>
                <a:ext cx="560387" cy="744538"/>
              </a:xfrm>
              <a:custGeom>
                <a:avLst/>
                <a:gdLst>
                  <a:gd name="T0" fmla="*/ 2147483647 w 353"/>
                  <a:gd name="T1" fmla="*/ 2147483647 h 469"/>
                  <a:gd name="T2" fmla="*/ 2147483647 w 353"/>
                  <a:gd name="T3" fmla="*/ 2147483647 h 469"/>
                  <a:gd name="T4" fmla="*/ 2147483647 w 353"/>
                  <a:gd name="T5" fmla="*/ 2147483647 h 469"/>
                  <a:gd name="T6" fmla="*/ 0 w 353"/>
                  <a:gd name="T7" fmla="*/ 2147483647 h 469"/>
                  <a:gd name="T8" fmla="*/ 2147483647 w 353"/>
                  <a:gd name="T9" fmla="*/ 2147483647 h 469"/>
                  <a:gd name="T10" fmla="*/ 2147483647 w 353"/>
                  <a:gd name="T11" fmla="*/ 2147483647 h 469"/>
                  <a:gd name="T12" fmla="*/ 2147483647 w 353"/>
                  <a:gd name="T13" fmla="*/ 0 h 469"/>
                  <a:gd name="T14" fmla="*/ 2147483647 w 353"/>
                  <a:gd name="T15" fmla="*/ 2147483647 h 469"/>
                  <a:gd name="T16" fmla="*/ 2147483647 w 353"/>
                  <a:gd name="T17" fmla="*/ 2147483647 h 469"/>
                  <a:gd name="T18" fmla="*/ 2147483647 w 353"/>
                  <a:gd name="T19" fmla="*/ 2147483647 h 469"/>
                  <a:gd name="T20" fmla="*/ 2147483647 w 353"/>
                  <a:gd name="T21" fmla="*/ 2147483647 h 469"/>
                  <a:gd name="T22" fmla="*/ 2147483647 w 353"/>
                  <a:gd name="T23" fmla="*/ 2147483647 h 469"/>
                  <a:gd name="T24" fmla="*/ 2147483647 w 353"/>
                  <a:gd name="T25" fmla="*/ 2147483647 h 469"/>
                  <a:gd name="T26" fmla="*/ 2147483647 w 353"/>
                  <a:gd name="T27" fmla="*/ 2147483647 h 469"/>
                  <a:gd name="T28" fmla="*/ 2147483647 w 353"/>
                  <a:gd name="T29" fmla="*/ 2147483647 h 469"/>
                  <a:gd name="T30" fmla="*/ 2147483647 w 353"/>
                  <a:gd name="T31" fmla="*/ 2147483647 h 469"/>
                  <a:gd name="T32" fmla="*/ 2147483647 w 353"/>
                  <a:gd name="T33" fmla="*/ 2147483647 h 469"/>
                  <a:gd name="T34" fmla="*/ 2147483647 w 353"/>
                  <a:gd name="T35" fmla="*/ 2147483647 h 469"/>
                  <a:gd name="T36" fmla="*/ 2147483647 w 353"/>
                  <a:gd name="T37" fmla="*/ 2147483647 h 469"/>
                  <a:gd name="T38" fmla="*/ 2147483647 w 353"/>
                  <a:gd name="T39" fmla="*/ 2147483647 h 469"/>
                  <a:gd name="T40" fmla="*/ 2147483647 w 353"/>
                  <a:gd name="T41" fmla="*/ 2147483647 h 469"/>
                  <a:gd name="T42" fmla="*/ 2147483647 w 353"/>
                  <a:gd name="T43" fmla="*/ 2147483647 h 469"/>
                  <a:gd name="T44" fmla="*/ 2147483647 w 353"/>
                  <a:gd name="T45" fmla="*/ 2147483647 h 469"/>
                  <a:gd name="T46" fmla="*/ 2147483647 w 353"/>
                  <a:gd name="T47" fmla="*/ 2147483647 h 469"/>
                  <a:gd name="T48" fmla="*/ 2147483647 w 353"/>
                  <a:gd name="T49" fmla="*/ 2147483647 h 469"/>
                  <a:gd name="T50" fmla="*/ 2147483647 w 353"/>
                  <a:gd name="T51" fmla="*/ 2147483647 h 469"/>
                  <a:gd name="T52" fmla="*/ 2147483647 w 353"/>
                  <a:gd name="T53" fmla="*/ 2147483647 h 469"/>
                  <a:gd name="T54" fmla="*/ 2147483647 w 353"/>
                  <a:gd name="T55" fmla="*/ 2147483647 h 469"/>
                  <a:gd name="T56" fmla="*/ 2147483647 w 353"/>
                  <a:gd name="T57" fmla="*/ 2147483647 h 469"/>
                  <a:gd name="T58" fmla="*/ 2147483647 w 353"/>
                  <a:gd name="T59" fmla="*/ 2147483647 h 469"/>
                  <a:gd name="T60" fmla="*/ 2147483647 w 353"/>
                  <a:gd name="T61" fmla="*/ 2147483647 h 469"/>
                  <a:gd name="T62" fmla="*/ 2147483647 w 353"/>
                  <a:gd name="T63" fmla="*/ 2147483647 h 469"/>
                  <a:gd name="T64" fmla="*/ 2147483647 w 353"/>
                  <a:gd name="T65" fmla="*/ 2147483647 h 469"/>
                  <a:gd name="T66" fmla="*/ 2147483647 w 353"/>
                  <a:gd name="T67" fmla="*/ 2147483647 h 469"/>
                  <a:gd name="T68" fmla="*/ 2147483647 w 353"/>
                  <a:gd name="T69" fmla="*/ 2147483647 h 469"/>
                  <a:gd name="T70" fmla="*/ 2147483647 w 353"/>
                  <a:gd name="T71" fmla="*/ 2147483647 h 469"/>
                  <a:gd name="T72" fmla="*/ 2147483647 w 353"/>
                  <a:gd name="T73" fmla="*/ 2147483647 h 469"/>
                  <a:gd name="T74" fmla="*/ 2147483647 w 353"/>
                  <a:gd name="T75" fmla="*/ 2147483647 h 469"/>
                  <a:gd name="T76" fmla="*/ 2147483647 w 353"/>
                  <a:gd name="T77" fmla="*/ 2147483647 h 469"/>
                  <a:gd name="T78" fmla="*/ 2147483647 w 353"/>
                  <a:gd name="T79" fmla="*/ 2147483647 h 469"/>
                  <a:gd name="T80" fmla="*/ 2147483647 w 353"/>
                  <a:gd name="T81" fmla="*/ 2147483647 h 469"/>
                  <a:gd name="T82" fmla="*/ 2147483647 w 353"/>
                  <a:gd name="T83" fmla="*/ 2147483647 h 469"/>
                  <a:gd name="T84" fmla="*/ 2147483647 w 353"/>
                  <a:gd name="T85" fmla="*/ 2147483647 h 469"/>
                  <a:gd name="T86" fmla="*/ 2147483647 w 353"/>
                  <a:gd name="T87" fmla="*/ 2147483647 h 469"/>
                  <a:gd name="T88" fmla="*/ 2147483647 w 353"/>
                  <a:gd name="T89" fmla="*/ 2147483647 h 469"/>
                  <a:gd name="T90" fmla="*/ 2147483647 w 353"/>
                  <a:gd name="T91" fmla="*/ 2147483647 h 469"/>
                  <a:gd name="T92" fmla="*/ 2147483647 w 353"/>
                  <a:gd name="T93" fmla="*/ 2147483647 h 469"/>
                  <a:gd name="T94" fmla="*/ 2147483647 w 353"/>
                  <a:gd name="T95" fmla="*/ 2147483647 h 469"/>
                  <a:gd name="T96" fmla="*/ 2147483647 w 353"/>
                  <a:gd name="T97" fmla="*/ 2147483647 h 469"/>
                  <a:gd name="T98" fmla="*/ 2147483647 w 353"/>
                  <a:gd name="T99" fmla="*/ 2147483647 h 469"/>
                  <a:gd name="T100" fmla="*/ 2147483647 w 353"/>
                  <a:gd name="T101" fmla="*/ 2147483647 h 469"/>
                  <a:gd name="T102" fmla="*/ 2147483647 w 353"/>
                  <a:gd name="T103" fmla="*/ 2147483647 h 4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3"/>
                  <a:gd name="T157" fmla="*/ 0 h 469"/>
                  <a:gd name="T158" fmla="*/ 353 w 353"/>
                  <a:gd name="T159" fmla="*/ 469 h 4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3" h="469">
                    <a:moveTo>
                      <a:pt x="65" y="282"/>
                    </a:moveTo>
                    <a:lnTo>
                      <a:pt x="65" y="275"/>
                    </a:lnTo>
                    <a:lnTo>
                      <a:pt x="58" y="267"/>
                    </a:lnTo>
                    <a:lnTo>
                      <a:pt x="58" y="260"/>
                    </a:lnTo>
                    <a:lnTo>
                      <a:pt x="43" y="260"/>
                    </a:lnTo>
                    <a:lnTo>
                      <a:pt x="36" y="267"/>
                    </a:lnTo>
                    <a:lnTo>
                      <a:pt x="29" y="267"/>
                    </a:lnTo>
                    <a:lnTo>
                      <a:pt x="0" y="246"/>
                    </a:lnTo>
                    <a:lnTo>
                      <a:pt x="0" y="239"/>
                    </a:lnTo>
                    <a:lnTo>
                      <a:pt x="14" y="203"/>
                    </a:lnTo>
                    <a:lnTo>
                      <a:pt x="36" y="160"/>
                    </a:lnTo>
                    <a:lnTo>
                      <a:pt x="50" y="131"/>
                    </a:lnTo>
                    <a:lnTo>
                      <a:pt x="72" y="65"/>
                    </a:lnTo>
                    <a:lnTo>
                      <a:pt x="94" y="0"/>
                    </a:lnTo>
                    <a:lnTo>
                      <a:pt x="101" y="7"/>
                    </a:lnTo>
                    <a:lnTo>
                      <a:pt x="108" y="14"/>
                    </a:lnTo>
                    <a:lnTo>
                      <a:pt x="115" y="14"/>
                    </a:lnTo>
                    <a:lnTo>
                      <a:pt x="130" y="14"/>
                    </a:lnTo>
                    <a:lnTo>
                      <a:pt x="144" y="21"/>
                    </a:lnTo>
                    <a:lnTo>
                      <a:pt x="158" y="7"/>
                    </a:lnTo>
                    <a:lnTo>
                      <a:pt x="173" y="7"/>
                    </a:lnTo>
                    <a:lnTo>
                      <a:pt x="187" y="7"/>
                    </a:lnTo>
                    <a:lnTo>
                      <a:pt x="209" y="14"/>
                    </a:lnTo>
                    <a:lnTo>
                      <a:pt x="216" y="14"/>
                    </a:lnTo>
                    <a:lnTo>
                      <a:pt x="223" y="14"/>
                    </a:lnTo>
                    <a:lnTo>
                      <a:pt x="230" y="21"/>
                    </a:lnTo>
                    <a:lnTo>
                      <a:pt x="245" y="29"/>
                    </a:lnTo>
                    <a:lnTo>
                      <a:pt x="252" y="43"/>
                    </a:lnTo>
                    <a:lnTo>
                      <a:pt x="259" y="43"/>
                    </a:lnTo>
                    <a:lnTo>
                      <a:pt x="266" y="36"/>
                    </a:lnTo>
                    <a:lnTo>
                      <a:pt x="266" y="29"/>
                    </a:lnTo>
                    <a:lnTo>
                      <a:pt x="274" y="29"/>
                    </a:lnTo>
                    <a:lnTo>
                      <a:pt x="274" y="21"/>
                    </a:lnTo>
                    <a:lnTo>
                      <a:pt x="281" y="14"/>
                    </a:lnTo>
                    <a:lnTo>
                      <a:pt x="302" y="14"/>
                    </a:lnTo>
                    <a:lnTo>
                      <a:pt x="302" y="21"/>
                    </a:lnTo>
                    <a:lnTo>
                      <a:pt x="310" y="50"/>
                    </a:lnTo>
                    <a:lnTo>
                      <a:pt x="302" y="57"/>
                    </a:lnTo>
                    <a:lnTo>
                      <a:pt x="302" y="72"/>
                    </a:lnTo>
                    <a:lnTo>
                      <a:pt x="310" y="79"/>
                    </a:lnTo>
                    <a:lnTo>
                      <a:pt x="317" y="86"/>
                    </a:lnTo>
                    <a:lnTo>
                      <a:pt x="317" y="93"/>
                    </a:lnTo>
                    <a:lnTo>
                      <a:pt x="324" y="101"/>
                    </a:lnTo>
                    <a:lnTo>
                      <a:pt x="331" y="109"/>
                    </a:lnTo>
                    <a:lnTo>
                      <a:pt x="346" y="124"/>
                    </a:lnTo>
                    <a:lnTo>
                      <a:pt x="353" y="124"/>
                    </a:lnTo>
                    <a:lnTo>
                      <a:pt x="353" y="145"/>
                    </a:lnTo>
                    <a:lnTo>
                      <a:pt x="346" y="152"/>
                    </a:lnTo>
                    <a:lnTo>
                      <a:pt x="346" y="174"/>
                    </a:lnTo>
                    <a:lnTo>
                      <a:pt x="331" y="188"/>
                    </a:lnTo>
                    <a:lnTo>
                      <a:pt x="324" y="181"/>
                    </a:lnTo>
                    <a:lnTo>
                      <a:pt x="302" y="210"/>
                    </a:lnTo>
                    <a:lnTo>
                      <a:pt x="295" y="210"/>
                    </a:lnTo>
                    <a:lnTo>
                      <a:pt x="281" y="217"/>
                    </a:lnTo>
                    <a:lnTo>
                      <a:pt x="274" y="217"/>
                    </a:lnTo>
                    <a:lnTo>
                      <a:pt x="266" y="210"/>
                    </a:lnTo>
                    <a:lnTo>
                      <a:pt x="259" y="210"/>
                    </a:lnTo>
                    <a:lnTo>
                      <a:pt x="223" y="224"/>
                    </a:lnTo>
                    <a:lnTo>
                      <a:pt x="223" y="246"/>
                    </a:lnTo>
                    <a:lnTo>
                      <a:pt x="230" y="260"/>
                    </a:lnTo>
                    <a:lnTo>
                      <a:pt x="223" y="267"/>
                    </a:lnTo>
                    <a:lnTo>
                      <a:pt x="223" y="275"/>
                    </a:lnTo>
                    <a:lnTo>
                      <a:pt x="252" y="282"/>
                    </a:lnTo>
                    <a:lnTo>
                      <a:pt x="245" y="296"/>
                    </a:lnTo>
                    <a:lnTo>
                      <a:pt x="245" y="303"/>
                    </a:lnTo>
                    <a:lnTo>
                      <a:pt x="238" y="311"/>
                    </a:lnTo>
                    <a:lnTo>
                      <a:pt x="230" y="318"/>
                    </a:lnTo>
                    <a:lnTo>
                      <a:pt x="223" y="318"/>
                    </a:lnTo>
                    <a:lnTo>
                      <a:pt x="209" y="332"/>
                    </a:lnTo>
                    <a:lnTo>
                      <a:pt x="216" y="347"/>
                    </a:lnTo>
                    <a:lnTo>
                      <a:pt x="216" y="375"/>
                    </a:lnTo>
                    <a:lnTo>
                      <a:pt x="223" y="390"/>
                    </a:lnTo>
                    <a:lnTo>
                      <a:pt x="216" y="404"/>
                    </a:lnTo>
                    <a:lnTo>
                      <a:pt x="209" y="419"/>
                    </a:lnTo>
                    <a:lnTo>
                      <a:pt x="202" y="419"/>
                    </a:lnTo>
                    <a:lnTo>
                      <a:pt x="202" y="426"/>
                    </a:lnTo>
                    <a:lnTo>
                      <a:pt x="187" y="411"/>
                    </a:lnTo>
                    <a:lnTo>
                      <a:pt x="180" y="419"/>
                    </a:lnTo>
                    <a:lnTo>
                      <a:pt x="180" y="426"/>
                    </a:lnTo>
                    <a:lnTo>
                      <a:pt x="180" y="433"/>
                    </a:lnTo>
                    <a:lnTo>
                      <a:pt x="187" y="440"/>
                    </a:lnTo>
                    <a:lnTo>
                      <a:pt x="187" y="455"/>
                    </a:lnTo>
                    <a:lnTo>
                      <a:pt x="173" y="462"/>
                    </a:lnTo>
                    <a:lnTo>
                      <a:pt x="151" y="455"/>
                    </a:lnTo>
                    <a:lnTo>
                      <a:pt x="122" y="462"/>
                    </a:lnTo>
                    <a:lnTo>
                      <a:pt x="101" y="462"/>
                    </a:lnTo>
                    <a:lnTo>
                      <a:pt x="86" y="469"/>
                    </a:lnTo>
                    <a:lnTo>
                      <a:pt x="79" y="447"/>
                    </a:lnTo>
                    <a:lnTo>
                      <a:pt x="86" y="426"/>
                    </a:lnTo>
                    <a:lnTo>
                      <a:pt x="86" y="419"/>
                    </a:lnTo>
                    <a:lnTo>
                      <a:pt x="108" y="390"/>
                    </a:lnTo>
                    <a:lnTo>
                      <a:pt x="94" y="383"/>
                    </a:lnTo>
                    <a:lnTo>
                      <a:pt x="86" y="383"/>
                    </a:lnTo>
                    <a:lnTo>
                      <a:pt x="79" y="383"/>
                    </a:lnTo>
                    <a:lnTo>
                      <a:pt x="65" y="347"/>
                    </a:lnTo>
                    <a:lnTo>
                      <a:pt x="65" y="339"/>
                    </a:lnTo>
                    <a:lnTo>
                      <a:pt x="72" y="339"/>
                    </a:lnTo>
                    <a:lnTo>
                      <a:pt x="79" y="332"/>
                    </a:lnTo>
                    <a:lnTo>
                      <a:pt x="79" y="318"/>
                    </a:lnTo>
                    <a:lnTo>
                      <a:pt x="72" y="311"/>
                    </a:lnTo>
                    <a:lnTo>
                      <a:pt x="65" y="303"/>
                    </a:lnTo>
                    <a:lnTo>
                      <a:pt x="65" y="296"/>
                    </a:lnTo>
                    <a:lnTo>
                      <a:pt x="58" y="296"/>
                    </a:lnTo>
                    <a:lnTo>
                      <a:pt x="65" y="282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" name="Freeform 86">
                <a:extLst>
                  <a:ext uri="{FF2B5EF4-FFF2-40B4-BE49-F238E27FC236}">
                    <a16:creationId xmlns:a16="http://schemas.microsoft.com/office/drawing/2014/main" id="{E52A0300-4180-47BA-BCE3-98D65C468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942" y="2879105"/>
                <a:ext cx="595313" cy="755650"/>
              </a:xfrm>
              <a:custGeom>
                <a:avLst/>
                <a:gdLst>
                  <a:gd name="T0" fmla="*/ 2147483647 w 375"/>
                  <a:gd name="T1" fmla="*/ 2147483647 h 476"/>
                  <a:gd name="T2" fmla="*/ 2147483647 w 375"/>
                  <a:gd name="T3" fmla="*/ 2147483647 h 476"/>
                  <a:gd name="T4" fmla="*/ 2147483647 w 375"/>
                  <a:gd name="T5" fmla="*/ 2147483647 h 476"/>
                  <a:gd name="T6" fmla="*/ 2147483647 w 375"/>
                  <a:gd name="T7" fmla="*/ 2147483647 h 476"/>
                  <a:gd name="T8" fmla="*/ 2147483647 w 375"/>
                  <a:gd name="T9" fmla="*/ 2147483647 h 476"/>
                  <a:gd name="T10" fmla="*/ 2147483647 w 375"/>
                  <a:gd name="T11" fmla="*/ 2147483647 h 476"/>
                  <a:gd name="T12" fmla="*/ 2147483647 w 375"/>
                  <a:gd name="T13" fmla="*/ 2147483647 h 476"/>
                  <a:gd name="T14" fmla="*/ 2147483647 w 375"/>
                  <a:gd name="T15" fmla="*/ 2147483647 h 476"/>
                  <a:gd name="T16" fmla="*/ 2147483647 w 375"/>
                  <a:gd name="T17" fmla="*/ 2147483647 h 476"/>
                  <a:gd name="T18" fmla="*/ 2147483647 w 375"/>
                  <a:gd name="T19" fmla="*/ 2147483647 h 476"/>
                  <a:gd name="T20" fmla="*/ 2147483647 w 375"/>
                  <a:gd name="T21" fmla="*/ 2147483647 h 476"/>
                  <a:gd name="T22" fmla="*/ 2147483647 w 375"/>
                  <a:gd name="T23" fmla="*/ 2147483647 h 476"/>
                  <a:gd name="T24" fmla="*/ 2147483647 w 375"/>
                  <a:gd name="T25" fmla="*/ 2147483647 h 476"/>
                  <a:gd name="T26" fmla="*/ 2147483647 w 375"/>
                  <a:gd name="T27" fmla="*/ 2147483647 h 476"/>
                  <a:gd name="T28" fmla="*/ 2147483647 w 375"/>
                  <a:gd name="T29" fmla="*/ 2147483647 h 476"/>
                  <a:gd name="T30" fmla="*/ 2147483647 w 375"/>
                  <a:gd name="T31" fmla="*/ 2147483647 h 476"/>
                  <a:gd name="T32" fmla="*/ 2147483647 w 375"/>
                  <a:gd name="T33" fmla="*/ 2147483647 h 476"/>
                  <a:gd name="T34" fmla="*/ 2147483647 w 375"/>
                  <a:gd name="T35" fmla="*/ 2147483647 h 476"/>
                  <a:gd name="T36" fmla="*/ 2147483647 w 375"/>
                  <a:gd name="T37" fmla="*/ 2147483647 h 476"/>
                  <a:gd name="T38" fmla="*/ 2147483647 w 375"/>
                  <a:gd name="T39" fmla="*/ 2147483647 h 476"/>
                  <a:gd name="T40" fmla="*/ 0 w 375"/>
                  <a:gd name="T41" fmla="*/ 2147483647 h 476"/>
                  <a:gd name="T42" fmla="*/ 2147483647 w 375"/>
                  <a:gd name="T43" fmla="*/ 2147483647 h 476"/>
                  <a:gd name="T44" fmla="*/ 2147483647 w 375"/>
                  <a:gd name="T45" fmla="*/ 2147483647 h 476"/>
                  <a:gd name="T46" fmla="*/ 2147483647 w 375"/>
                  <a:gd name="T47" fmla="*/ 2147483647 h 476"/>
                  <a:gd name="T48" fmla="*/ 2147483647 w 375"/>
                  <a:gd name="T49" fmla="*/ 2147483647 h 476"/>
                  <a:gd name="T50" fmla="*/ 2147483647 w 375"/>
                  <a:gd name="T51" fmla="*/ 2147483647 h 476"/>
                  <a:gd name="T52" fmla="*/ 2147483647 w 375"/>
                  <a:gd name="T53" fmla="*/ 2147483647 h 476"/>
                  <a:gd name="T54" fmla="*/ 2147483647 w 375"/>
                  <a:gd name="T55" fmla="*/ 2147483647 h 476"/>
                  <a:gd name="T56" fmla="*/ 2147483647 w 375"/>
                  <a:gd name="T57" fmla="*/ 2147483647 h 476"/>
                  <a:gd name="T58" fmla="*/ 2147483647 w 375"/>
                  <a:gd name="T59" fmla="*/ 2147483647 h 476"/>
                  <a:gd name="T60" fmla="*/ 2147483647 w 375"/>
                  <a:gd name="T61" fmla="*/ 2147483647 h 476"/>
                  <a:gd name="T62" fmla="*/ 2147483647 w 375"/>
                  <a:gd name="T63" fmla="*/ 2147483647 h 476"/>
                  <a:gd name="T64" fmla="*/ 2147483647 w 375"/>
                  <a:gd name="T65" fmla="*/ 0 h 476"/>
                  <a:gd name="T66" fmla="*/ 2147483647 w 375"/>
                  <a:gd name="T67" fmla="*/ 2147483647 h 476"/>
                  <a:gd name="T68" fmla="*/ 2147483647 w 375"/>
                  <a:gd name="T69" fmla="*/ 2147483647 h 476"/>
                  <a:gd name="T70" fmla="*/ 2147483647 w 375"/>
                  <a:gd name="T71" fmla="*/ 2147483647 h 476"/>
                  <a:gd name="T72" fmla="*/ 2147483647 w 375"/>
                  <a:gd name="T73" fmla="*/ 2147483647 h 476"/>
                  <a:gd name="T74" fmla="*/ 2147483647 w 375"/>
                  <a:gd name="T75" fmla="*/ 2147483647 h 476"/>
                  <a:gd name="T76" fmla="*/ 2147483647 w 375"/>
                  <a:gd name="T77" fmla="*/ 2147483647 h 476"/>
                  <a:gd name="T78" fmla="*/ 2147483647 w 375"/>
                  <a:gd name="T79" fmla="*/ 2147483647 h 476"/>
                  <a:gd name="T80" fmla="*/ 2147483647 w 375"/>
                  <a:gd name="T81" fmla="*/ 2147483647 h 476"/>
                  <a:gd name="T82" fmla="*/ 2147483647 w 375"/>
                  <a:gd name="T83" fmla="*/ 2147483647 h 476"/>
                  <a:gd name="T84" fmla="*/ 2147483647 w 375"/>
                  <a:gd name="T85" fmla="*/ 2147483647 h 4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5"/>
                  <a:gd name="T130" fmla="*/ 0 h 476"/>
                  <a:gd name="T131" fmla="*/ 375 w 375"/>
                  <a:gd name="T132" fmla="*/ 476 h 4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5" h="476">
                    <a:moveTo>
                      <a:pt x="274" y="152"/>
                    </a:moveTo>
                    <a:lnTo>
                      <a:pt x="296" y="159"/>
                    </a:lnTo>
                    <a:lnTo>
                      <a:pt x="317" y="152"/>
                    </a:lnTo>
                    <a:lnTo>
                      <a:pt x="324" y="167"/>
                    </a:lnTo>
                    <a:lnTo>
                      <a:pt x="332" y="181"/>
                    </a:lnTo>
                    <a:lnTo>
                      <a:pt x="332" y="203"/>
                    </a:lnTo>
                    <a:lnTo>
                      <a:pt x="324" y="210"/>
                    </a:lnTo>
                    <a:lnTo>
                      <a:pt x="339" y="246"/>
                    </a:lnTo>
                    <a:lnTo>
                      <a:pt x="339" y="260"/>
                    </a:lnTo>
                    <a:lnTo>
                      <a:pt x="332" y="260"/>
                    </a:lnTo>
                    <a:lnTo>
                      <a:pt x="317" y="267"/>
                    </a:lnTo>
                    <a:lnTo>
                      <a:pt x="324" y="274"/>
                    </a:lnTo>
                    <a:lnTo>
                      <a:pt x="317" y="282"/>
                    </a:lnTo>
                    <a:lnTo>
                      <a:pt x="324" y="282"/>
                    </a:lnTo>
                    <a:lnTo>
                      <a:pt x="310" y="318"/>
                    </a:lnTo>
                    <a:lnTo>
                      <a:pt x="310" y="346"/>
                    </a:lnTo>
                    <a:lnTo>
                      <a:pt x="303" y="368"/>
                    </a:lnTo>
                    <a:lnTo>
                      <a:pt x="310" y="390"/>
                    </a:lnTo>
                    <a:lnTo>
                      <a:pt x="303" y="397"/>
                    </a:lnTo>
                    <a:lnTo>
                      <a:pt x="288" y="418"/>
                    </a:lnTo>
                    <a:lnTo>
                      <a:pt x="281" y="440"/>
                    </a:lnTo>
                    <a:lnTo>
                      <a:pt x="267" y="440"/>
                    </a:lnTo>
                    <a:lnTo>
                      <a:pt x="260" y="433"/>
                    </a:lnTo>
                    <a:lnTo>
                      <a:pt x="260" y="426"/>
                    </a:lnTo>
                    <a:lnTo>
                      <a:pt x="252" y="426"/>
                    </a:lnTo>
                    <a:lnTo>
                      <a:pt x="231" y="411"/>
                    </a:lnTo>
                    <a:lnTo>
                      <a:pt x="216" y="404"/>
                    </a:lnTo>
                    <a:lnTo>
                      <a:pt x="209" y="411"/>
                    </a:lnTo>
                    <a:lnTo>
                      <a:pt x="202" y="404"/>
                    </a:lnTo>
                    <a:lnTo>
                      <a:pt x="202" y="418"/>
                    </a:lnTo>
                    <a:lnTo>
                      <a:pt x="195" y="433"/>
                    </a:lnTo>
                    <a:lnTo>
                      <a:pt x="173" y="454"/>
                    </a:lnTo>
                    <a:lnTo>
                      <a:pt x="180" y="469"/>
                    </a:lnTo>
                    <a:lnTo>
                      <a:pt x="173" y="469"/>
                    </a:lnTo>
                    <a:lnTo>
                      <a:pt x="137" y="476"/>
                    </a:lnTo>
                    <a:lnTo>
                      <a:pt x="144" y="454"/>
                    </a:lnTo>
                    <a:lnTo>
                      <a:pt x="144" y="440"/>
                    </a:lnTo>
                    <a:lnTo>
                      <a:pt x="137" y="433"/>
                    </a:lnTo>
                    <a:lnTo>
                      <a:pt x="130" y="418"/>
                    </a:lnTo>
                    <a:lnTo>
                      <a:pt x="123" y="390"/>
                    </a:lnTo>
                    <a:lnTo>
                      <a:pt x="130" y="382"/>
                    </a:lnTo>
                    <a:lnTo>
                      <a:pt x="123" y="368"/>
                    </a:lnTo>
                    <a:lnTo>
                      <a:pt x="108" y="361"/>
                    </a:lnTo>
                    <a:lnTo>
                      <a:pt x="94" y="361"/>
                    </a:lnTo>
                    <a:lnTo>
                      <a:pt x="87" y="346"/>
                    </a:lnTo>
                    <a:lnTo>
                      <a:pt x="80" y="346"/>
                    </a:lnTo>
                    <a:lnTo>
                      <a:pt x="65" y="346"/>
                    </a:lnTo>
                    <a:lnTo>
                      <a:pt x="58" y="339"/>
                    </a:lnTo>
                    <a:lnTo>
                      <a:pt x="44" y="339"/>
                    </a:lnTo>
                    <a:lnTo>
                      <a:pt x="36" y="332"/>
                    </a:lnTo>
                    <a:lnTo>
                      <a:pt x="36" y="303"/>
                    </a:lnTo>
                    <a:lnTo>
                      <a:pt x="36" y="282"/>
                    </a:lnTo>
                    <a:lnTo>
                      <a:pt x="36" y="267"/>
                    </a:lnTo>
                    <a:lnTo>
                      <a:pt x="29" y="260"/>
                    </a:lnTo>
                    <a:lnTo>
                      <a:pt x="36" y="246"/>
                    </a:lnTo>
                    <a:lnTo>
                      <a:pt x="36" y="231"/>
                    </a:lnTo>
                    <a:lnTo>
                      <a:pt x="29" y="224"/>
                    </a:lnTo>
                    <a:lnTo>
                      <a:pt x="15" y="231"/>
                    </a:lnTo>
                    <a:lnTo>
                      <a:pt x="8" y="224"/>
                    </a:lnTo>
                    <a:lnTo>
                      <a:pt x="8" y="217"/>
                    </a:lnTo>
                    <a:lnTo>
                      <a:pt x="0" y="210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8" y="188"/>
                    </a:lnTo>
                    <a:lnTo>
                      <a:pt x="8" y="174"/>
                    </a:lnTo>
                    <a:lnTo>
                      <a:pt x="29" y="167"/>
                    </a:lnTo>
                    <a:lnTo>
                      <a:pt x="36" y="159"/>
                    </a:lnTo>
                    <a:lnTo>
                      <a:pt x="51" y="159"/>
                    </a:lnTo>
                    <a:lnTo>
                      <a:pt x="58" y="159"/>
                    </a:lnTo>
                    <a:lnTo>
                      <a:pt x="58" y="152"/>
                    </a:lnTo>
                    <a:lnTo>
                      <a:pt x="65" y="145"/>
                    </a:lnTo>
                    <a:lnTo>
                      <a:pt x="72" y="145"/>
                    </a:lnTo>
                    <a:lnTo>
                      <a:pt x="87" y="131"/>
                    </a:lnTo>
                    <a:lnTo>
                      <a:pt x="101" y="93"/>
                    </a:lnTo>
                    <a:lnTo>
                      <a:pt x="101" y="86"/>
                    </a:lnTo>
                    <a:lnTo>
                      <a:pt x="116" y="86"/>
                    </a:lnTo>
                    <a:lnTo>
                      <a:pt x="123" y="79"/>
                    </a:lnTo>
                    <a:lnTo>
                      <a:pt x="123" y="72"/>
                    </a:lnTo>
                    <a:lnTo>
                      <a:pt x="130" y="79"/>
                    </a:lnTo>
                    <a:lnTo>
                      <a:pt x="137" y="72"/>
                    </a:lnTo>
                    <a:lnTo>
                      <a:pt x="144" y="64"/>
                    </a:lnTo>
                    <a:lnTo>
                      <a:pt x="144" y="72"/>
                    </a:lnTo>
                    <a:lnTo>
                      <a:pt x="159" y="72"/>
                    </a:lnTo>
                    <a:lnTo>
                      <a:pt x="159" y="57"/>
                    </a:lnTo>
                    <a:lnTo>
                      <a:pt x="166" y="64"/>
                    </a:lnTo>
                    <a:lnTo>
                      <a:pt x="173" y="64"/>
                    </a:lnTo>
                    <a:lnTo>
                      <a:pt x="166" y="50"/>
                    </a:lnTo>
                    <a:lnTo>
                      <a:pt x="173" y="50"/>
                    </a:lnTo>
                    <a:lnTo>
                      <a:pt x="180" y="57"/>
                    </a:lnTo>
                    <a:lnTo>
                      <a:pt x="195" y="50"/>
                    </a:lnTo>
                    <a:lnTo>
                      <a:pt x="202" y="57"/>
                    </a:lnTo>
                    <a:lnTo>
                      <a:pt x="209" y="43"/>
                    </a:lnTo>
                    <a:lnTo>
                      <a:pt x="231" y="43"/>
                    </a:lnTo>
                    <a:lnTo>
                      <a:pt x="231" y="36"/>
                    </a:lnTo>
                    <a:lnTo>
                      <a:pt x="238" y="36"/>
                    </a:lnTo>
                    <a:lnTo>
                      <a:pt x="231" y="21"/>
                    </a:lnTo>
                    <a:lnTo>
                      <a:pt x="231" y="14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4" y="0"/>
                    </a:lnTo>
                    <a:lnTo>
                      <a:pt x="281" y="7"/>
                    </a:lnTo>
                    <a:lnTo>
                      <a:pt x="296" y="14"/>
                    </a:lnTo>
                    <a:lnTo>
                      <a:pt x="303" y="21"/>
                    </a:lnTo>
                    <a:lnTo>
                      <a:pt x="317" y="21"/>
                    </a:lnTo>
                    <a:lnTo>
                      <a:pt x="324" y="28"/>
                    </a:lnTo>
                    <a:lnTo>
                      <a:pt x="332" y="36"/>
                    </a:lnTo>
                    <a:lnTo>
                      <a:pt x="339" y="28"/>
                    </a:lnTo>
                    <a:lnTo>
                      <a:pt x="353" y="28"/>
                    </a:lnTo>
                    <a:lnTo>
                      <a:pt x="368" y="21"/>
                    </a:lnTo>
                    <a:lnTo>
                      <a:pt x="368" y="28"/>
                    </a:lnTo>
                    <a:lnTo>
                      <a:pt x="375" y="36"/>
                    </a:lnTo>
                    <a:lnTo>
                      <a:pt x="368" y="50"/>
                    </a:lnTo>
                    <a:lnTo>
                      <a:pt x="353" y="50"/>
                    </a:lnTo>
                    <a:lnTo>
                      <a:pt x="360" y="72"/>
                    </a:lnTo>
                    <a:lnTo>
                      <a:pt x="353" y="86"/>
                    </a:lnTo>
                    <a:lnTo>
                      <a:pt x="360" y="93"/>
                    </a:lnTo>
                    <a:lnTo>
                      <a:pt x="368" y="93"/>
                    </a:lnTo>
                    <a:lnTo>
                      <a:pt x="368" y="100"/>
                    </a:lnTo>
                    <a:lnTo>
                      <a:pt x="353" y="108"/>
                    </a:lnTo>
                    <a:lnTo>
                      <a:pt x="339" y="116"/>
                    </a:lnTo>
                    <a:lnTo>
                      <a:pt x="339" y="123"/>
                    </a:lnTo>
                    <a:lnTo>
                      <a:pt x="339" y="145"/>
                    </a:lnTo>
                    <a:lnTo>
                      <a:pt x="332" y="152"/>
                    </a:lnTo>
                    <a:lnTo>
                      <a:pt x="324" y="152"/>
                    </a:lnTo>
                    <a:lnTo>
                      <a:pt x="317" y="145"/>
                    </a:lnTo>
                    <a:lnTo>
                      <a:pt x="303" y="152"/>
                    </a:lnTo>
                    <a:lnTo>
                      <a:pt x="281" y="138"/>
                    </a:lnTo>
                    <a:lnTo>
                      <a:pt x="274" y="145"/>
                    </a:lnTo>
                    <a:lnTo>
                      <a:pt x="274" y="152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4" name="Grupo 108">
                <a:extLst>
                  <a:ext uri="{FF2B5EF4-FFF2-40B4-BE49-F238E27FC236}">
                    <a16:creationId xmlns:a16="http://schemas.microsoft.com/office/drawing/2014/main" id="{E49EAD6B-C92D-4BF5-92BB-11C2920CDCE5}"/>
                  </a:ext>
                </a:extLst>
              </p:cNvPr>
              <p:cNvGrpSpPr/>
              <p:nvPr/>
            </p:nvGrpSpPr>
            <p:grpSpPr>
              <a:xfrm>
                <a:off x="3790405" y="1607517"/>
                <a:ext cx="2222499" cy="2027238"/>
                <a:chOff x="5662613" y="1508125"/>
                <a:chExt cx="2222499" cy="2027238"/>
              </a:xfrm>
              <a:solidFill>
                <a:srgbClr val="00B0F0"/>
              </a:solidFill>
            </p:grpSpPr>
            <p:sp>
              <p:nvSpPr>
                <p:cNvPr id="71" name="Freeform 85">
                  <a:extLst>
                    <a:ext uri="{FF2B5EF4-FFF2-40B4-BE49-F238E27FC236}">
                      <a16:creationId xmlns:a16="http://schemas.microsoft.com/office/drawing/2014/main" id="{C746C495-1E9A-4134-B5F5-BA43DB978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7150" y="2779713"/>
                  <a:ext cx="595312" cy="755650"/>
                </a:xfrm>
                <a:custGeom>
                  <a:avLst/>
                  <a:gdLst/>
                  <a:ahLst/>
                  <a:cxnLst>
                    <a:cxn ang="0">
                      <a:pos x="317" y="152"/>
                    </a:cxn>
                    <a:cxn ang="0">
                      <a:pos x="332" y="203"/>
                    </a:cxn>
                    <a:cxn ang="0">
                      <a:pos x="339" y="260"/>
                    </a:cxn>
                    <a:cxn ang="0">
                      <a:pos x="324" y="274"/>
                    </a:cxn>
                    <a:cxn ang="0">
                      <a:pos x="310" y="318"/>
                    </a:cxn>
                    <a:cxn ang="0">
                      <a:pos x="310" y="390"/>
                    </a:cxn>
                    <a:cxn ang="0">
                      <a:pos x="281" y="440"/>
                    </a:cxn>
                    <a:cxn ang="0">
                      <a:pos x="260" y="426"/>
                    </a:cxn>
                    <a:cxn ang="0">
                      <a:pos x="216" y="404"/>
                    </a:cxn>
                    <a:cxn ang="0">
                      <a:pos x="202" y="418"/>
                    </a:cxn>
                    <a:cxn ang="0">
                      <a:pos x="180" y="469"/>
                    </a:cxn>
                    <a:cxn ang="0">
                      <a:pos x="144" y="454"/>
                    </a:cxn>
                    <a:cxn ang="0">
                      <a:pos x="130" y="418"/>
                    </a:cxn>
                    <a:cxn ang="0">
                      <a:pos x="123" y="368"/>
                    </a:cxn>
                    <a:cxn ang="0">
                      <a:pos x="87" y="346"/>
                    </a:cxn>
                    <a:cxn ang="0">
                      <a:pos x="58" y="339"/>
                    </a:cxn>
                    <a:cxn ang="0">
                      <a:pos x="36" y="303"/>
                    </a:cxn>
                    <a:cxn ang="0">
                      <a:pos x="29" y="260"/>
                    </a:cxn>
                    <a:cxn ang="0">
                      <a:pos x="29" y="224"/>
                    </a:cxn>
                    <a:cxn ang="0">
                      <a:pos x="8" y="217"/>
                    </a:cxn>
                    <a:cxn ang="0">
                      <a:pos x="0" y="195"/>
                    </a:cxn>
                    <a:cxn ang="0">
                      <a:pos x="29" y="167"/>
                    </a:cxn>
                    <a:cxn ang="0">
                      <a:pos x="58" y="159"/>
                    </a:cxn>
                    <a:cxn ang="0">
                      <a:pos x="72" y="145"/>
                    </a:cxn>
                    <a:cxn ang="0">
                      <a:pos x="101" y="86"/>
                    </a:cxn>
                    <a:cxn ang="0">
                      <a:pos x="123" y="72"/>
                    </a:cxn>
                    <a:cxn ang="0">
                      <a:pos x="144" y="64"/>
                    </a:cxn>
                    <a:cxn ang="0">
                      <a:pos x="159" y="57"/>
                    </a:cxn>
                    <a:cxn ang="0">
                      <a:pos x="166" y="50"/>
                    </a:cxn>
                    <a:cxn ang="0">
                      <a:pos x="195" y="50"/>
                    </a:cxn>
                    <a:cxn ang="0">
                      <a:pos x="231" y="43"/>
                    </a:cxn>
                    <a:cxn ang="0">
                      <a:pos x="231" y="21"/>
                    </a:cxn>
                    <a:cxn ang="0">
                      <a:pos x="267" y="0"/>
                    </a:cxn>
                    <a:cxn ang="0">
                      <a:pos x="296" y="14"/>
                    </a:cxn>
                    <a:cxn ang="0">
                      <a:pos x="324" y="28"/>
                    </a:cxn>
                    <a:cxn ang="0">
                      <a:pos x="353" y="28"/>
                    </a:cxn>
                    <a:cxn ang="0">
                      <a:pos x="375" y="36"/>
                    </a:cxn>
                    <a:cxn ang="0">
                      <a:pos x="360" y="72"/>
                    </a:cxn>
                    <a:cxn ang="0">
                      <a:pos x="368" y="93"/>
                    </a:cxn>
                    <a:cxn ang="0">
                      <a:pos x="339" y="116"/>
                    </a:cxn>
                    <a:cxn ang="0">
                      <a:pos x="332" y="152"/>
                    </a:cxn>
                    <a:cxn ang="0">
                      <a:pos x="303" y="152"/>
                    </a:cxn>
                    <a:cxn ang="0">
                      <a:pos x="274" y="152"/>
                    </a:cxn>
                  </a:cxnLst>
                  <a:rect l="0" t="0" r="r" b="b"/>
                  <a:pathLst>
                    <a:path w="375" h="476">
                      <a:moveTo>
                        <a:pt x="274" y="152"/>
                      </a:moveTo>
                      <a:lnTo>
                        <a:pt x="296" y="159"/>
                      </a:lnTo>
                      <a:lnTo>
                        <a:pt x="317" y="152"/>
                      </a:lnTo>
                      <a:lnTo>
                        <a:pt x="324" y="167"/>
                      </a:lnTo>
                      <a:lnTo>
                        <a:pt x="332" y="181"/>
                      </a:lnTo>
                      <a:lnTo>
                        <a:pt x="332" y="203"/>
                      </a:lnTo>
                      <a:lnTo>
                        <a:pt x="324" y="210"/>
                      </a:lnTo>
                      <a:lnTo>
                        <a:pt x="339" y="246"/>
                      </a:lnTo>
                      <a:lnTo>
                        <a:pt x="339" y="260"/>
                      </a:lnTo>
                      <a:lnTo>
                        <a:pt x="332" y="260"/>
                      </a:lnTo>
                      <a:lnTo>
                        <a:pt x="317" y="267"/>
                      </a:lnTo>
                      <a:lnTo>
                        <a:pt x="324" y="274"/>
                      </a:lnTo>
                      <a:lnTo>
                        <a:pt x="317" y="282"/>
                      </a:lnTo>
                      <a:lnTo>
                        <a:pt x="324" y="282"/>
                      </a:lnTo>
                      <a:lnTo>
                        <a:pt x="310" y="318"/>
                      </a:lnTo>
                      <a:lnTo>
                        <a:pt x="310" y="346"/>
                      </a:lnTo>
                      <a:lnTo>
                        <a:pt x="303" y="368"/>
                      </a:lnTo>
                      <a:lnTo>
                        <a:pt x="310" y="390"/>
                      </a:lnTo>
                      <a:lnTo>
                        <a:pt x="303" y="397"/>
                      </a:lnTo>
                      <a:lnTo>
                        <a:pt x="288" y="418"/>
                      </a:lnTo>
                      <a:lnTo>
                        <a:pt x="281" y="440"/>
                      </a:lnTo>
                      <a:lnTo>
                        <a:pt x="267" y="440"/>
                      </a:lnTo>
                      <a:lnTo>
                        <a:pt x="260" y="433"/>
                      </a:lnTo>
                      <a:lnTo>
                        <a:pt x="260" y="426"/>
                      </a:lnTo>
                      <a:lnTo>
                        <a:pt x="252" y="426"/>
                      </a:lnTo>
                      <a:lnTo>
                        <a:pt x="231" y="411"/>
                      </a:lnTo>
                      <a:lnTo>
                        <a:pt x="216" y="404"/>
                      </a:lnTo>
                      <a:lnTo>
                        <a:pt x="209" y="411"/>
                      </a:lnTo>
                      <a:lnTo>
                        <a:pt x="202" y="404"/>
                      </a:lnTo>
                      <a:lnTo>
                        <a:pt x="202" y="418"/>
                      </a:lnTo>
                      <a:lnTo>
                        <a:pt x="195" y="433"/>
                      </a:lnTo>
                      <a:lnTo>
                        <a:pt x="173" y="454"/>
                      </a:lnTo>
                      <a:lnTo>
                        <a:pt x="180" y="469"/>
                      </a:lnTo>
                      <a:lnTo>
                        <a:pt x="173" y="469"/>
                      </a:lnTo>
                      <a:lnTo>
                        <a:pt x="137" y="476"/>
                      </a:lnTo>
                      <a:lnTo>
                        <a:pt x="144" y="454"/>
                      </a:lnTo>
                      <a:lnTo>
                        <a:pt x="144" y="440"/>
                      </a:lnTo>
                      <a:lnTo>
                        <a:pt x="137" y="433"/>
                      </a:lnTo>
                      <a:lnTo>
                        <a:pt x="130" y="418"/>
                      </a:lnTo>
                      <a:lnTo>
                        <a:pt x="123" y="390"/>
                      </a:lnTo>
                      <a:lnTo>
                        <a:pt x="130" y="382"/>
                      </a:lnTo>
                      <a:lnTo>
                        <a:pt x="123" y="368"/>
                      </a:lnTo>
                      <a:lnTo>
                        <a:pt x="108" y="361"/>
                      </a:lnTo>
                      <a:lnTo>
                        <a:pt x="94" y="361"/>
                      </a:lnTo>
                      <a:lnTo>
                        <a:pt x="87" y="346"/>
                      </a:lnTo>
                      <a:lnTo>
                        <a:pt x="80" y="346"/>
                      </a:lnTo>
                      <a:lnTo>
                        <a:pt x="65" y="346"/>
                      </a:lnTo>
                      <a:lnTo>
                        <a:pt x="58" y="339"/>
                      </a:lnTo>
                      <a:lnTo>
                        <a:pt x="44" y="339"/>
                      </a:lnTo>
                      <a:lnTo>
                        <a:pt x="36" y="332"/>
                      </a:lnTo>
                      <a:lnTo>
                        <a:pt x="36" y="303"/>
                      </a:lnTo>
                      <a:lnTo>
                        <a:pt x="36" y="282"/>
                      </a:lnTo>
                      <a:lnTo>
                        <a:pt x="36" y="267"/>
                      </a:lnTo>
                      <a:lnTo>
                        <a:pt x="29" y="260"/>
                      </a:lnTo>
                      <a:lnTo>
                        <a:pt x="36" y="246"/>
                      </a:lnTo>
                      <a:lnTo>
                        <a:pt x="36" y="231"/>
                      </a:lnTo>
                      <a:lnTo>
                        <a:pt x="29" y="224"/>
                      </a:lnTo>
                      <a:lnTo>
                        <a:pt x="15" y="231"/>
                      </a:lnTo>
                      <a:lnTo>
                        <a:pt x="8" y="224"/>
                      </a:lnTo>
                      <a:lnTo>
                        <a:pt x="8" y="217"/>
                      </a:lnTo>
                      <a:lnTo>
                        <a:pt x="0" y="210"/>
                      </a:lnTo>
                      <a:lnTo>
                        <a:pt x="0" y="203"/>
                      </a:lnTo>
                      <a:lnTo>
                        <a:pt x="0" y="195"/>
                      </a:lnTo>
                      <a:lnTo>
                        <a:pt x="8" y="188"/>
                      </a:lnTo>
                      <a:lnTo>
                        <a:pt x="8" y="174"/>
                      </a:lnTo>
                      <a:lnTo>
                        <a:pt x="29" y="167"/>
                      </a:lnTo>
                      <a:lnTo>
                        <a:pt x="36" y="159"/>
                      </a:lnTo>
                      <a:lnTo>
                        <a:pt x="51" y="159"/>
                      </a:lnTo>
                      <a:lnTo>
                        <a:pt x="58" y="159"/>
                      </a:lnTo>
                      <a:lnTo>
                        <a:pt x="58" y="152"/>
                      </a:lnTo>
                      <a:lnTo>
                        <a:pt x="65" y="145"/>
                      </a:lnTo>
                      <a:lnTo>
                        <a:pt x="72" y="145"/>
                      </a:lnTo>
                      <a:lnTo>
                        <a:pt x="87" y="131"/>
                      </a:lnTo>
                      <a:lnTo>
                        <a:pt x="101" y="93"/>
                      </a:lnTo>
                      <a:lnTo>
                        <a:pt x="101" y="86"/>
                      </a:lnTo>
                      <a:lnTo>
                        <a:pt x="116" y="86"/>
                      </a:lnTo>
                      <a:lnTo>
                        <a:pt x="123" y="79"/>
                      </a:lnTo>
                      <a:lnTo>
                        <a:pt x="123" y="72"/>
                      </a:lnTo>
                      <a:lnTo>
                        <a:pt x="130" y="79"/>
                      </a:lnTo>
                      <a:lnTo>
                        <a:pt x="137" y="72"/>
                      </a:lnTo>
                      <a:lnTo>
                        <a:pt x="144" y="64"/>
                      </a:lnTo>
                      <a:lnTo>
                        <a:pt x="144" y="72"/>
                      </a:lnTo>
                      <a:lnTo>
                        <a:pt x="159" y="72"/>
                      </a:lnTo>
                      <a:lnTo>
                        <a:pt x="159" y="57"/>
                      </a:lnTo>
                      <a:lnTo>
                        <a:pt x="166" y="64"/>
                      </a:lnTo>
                      <a:lnTo>
                        <a:pt x="173" y="64"/>
                      </a:lnTo>
                      <a:lnTo>
                        <a:pt x="166" y="50"/>
                      </a:lnTo>
                      <a:lnTo>
                        <a:pt x="173" y="50"/>
                      </a:lnTo>
                      <a:lnTo>
                        <a:pt x="180" y="57"/>
                      </a:lnTo>
                      <a:lnTo>
                        <a:pt x="195" y="50"/>
                      </a:lnTo>
                      <a:lnTo>
                        <a:pt x="202" y="57"/>
                      </a:lnTo>
                      <a:lnTo>
                        <a:pt x="209" y="43"/>
                      </a:lnTo>
                      <a:lnTo>
                        <a:pt x="231" y="43"/>
                      </a:lnTo>
                      <a:lnTo>
                        <a:pt x="231" y="36"/>
                      </a:lnTo>
                      <a:lnTo>
                        <a:pt x="238" y="36"/>
                      </a:lnTo>
                      <a:lnTo>
                        <a:pt x="231" y="21"/>
                      </a:lnTo>
                      <a:lnTo>
                        <a:pt x="231" y="14"/>
                      </a:lnTo>
                      <a:lnTo>
                        <a:pt x="260" y="0"/>
                      </a:lnTo>
                      <a:lnTo>
                        <a:pt x="267" y="0"/>
                      </a:lnTo>
                      <a:lnTo>
                        <a:pt x="274" y="0"/>
                      </a:lnTo>
                      <a:lnTo>
                        <a:pt x="281" y="7"/>
                      </a:lnTo>
                      <a:lnTo>
                        <a:pt x="296" y="14"/>
                      </a:lnTo>
                      <a:lnTo>
                        <a:pt x="303" y="21"/>
                      </a:lnTo>
                      <a:lnTo>
                        <a:pt x="317" y="21"/>
                      </a:lnTo>
                      <a:lnTo>
                        <a:pt x="324" y="28"/>
                      </a:lnTo>
                      <a:lnTo>
                        <a:pt x="332" y="36"/>
                      </a:lnTo>
                      <a:lnTo>
                        <a:pt x="339" y="28"/>
                      </a:lnTo>
                      <a:lnTo>
                        <a:pt x="353" y="28"/>
                      </a:lnTo>
                      <a:lnTo>
                        <a:pt x="368" y="21"/>
                      </a:lnTo>
                      <a:lnTo>
                        <a:pt x="368" y="28"/>
                      </a:lnTo>
                      <a:lnTo>
                        <a:pt x="375" y="36"/>
                      </a:lnTo>
                      <a:lnTo>
                        <a:pt x="368" y="50"/>
                      </a:lnTo>
                      <a:lnTo>
                        <a:pt x="353" y="50"/>
                      </a:lnTo>
                      <a:lnTo>
                        <a:pt x="360" y="72"/>
                      </a:lnTo>
                      <a:lnTo>
                        <a:pt x="353" y="86"/>
                      </a:lnTo>
                      <a:lnTo>
                        <a:pt x="360" y="93"/>
                      </a:lnTo>
                      <a:lnTo>
                        <a:pt x="368" y="93"/>
                      </a:lnTo>
                      <a:lnTo>
                        <a:pt x="368" y="100"/>
                      </a:lnTo>
                      <a:lnTo>
                        <a:pt x="353" y="108"/>
                      </a:lnTo>
                      <a:lnTo>
                        <a:pt x="339" y="116"/>
                      </a:lnTo>
                      <a:lnTo>
                        <a:pt x="339" y="123"/>
                      </a:lnTo>
                      <a:lnTo>
                        <a:pt x="339" y="145"/>
                      </a:lnTo>
                      <a:lnTo>
                        <a:pt x="332" y="152"/>
                      </a:lnTo>
                      <a:lnTo>
                        <a:pt x="324" y="152"/>
                      </a:lnTo>
                      <a:lnTo>
                        <a:pt x="317" y="145"/>
                      </a:lnTo>
                      <a:lnTo>
                        <a:pt x="303" y="152"/>
                      </a:lnTo>
                      <a:lnTo>
                        <a:pt x="281" y="138"/>
                      </a:lnTo>
                      <a:lnTo>
                        <a:pt x="274" y="145"/>
                      </a:lnTo>
                      <a:lnTo>
                        <a:pt x="274" y="1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grpSp>
              <p:nvGrpSpPr>
                <p:cNvPr id="72" name="Grupo 105">
                  <a:extLst>
                    <a:ext uri="{FF2B5EF4-FFF2-40B4-BE49-F238E27FC236}">
                      <a16:creationId xmlns:a16="http://schemas.microsoft.com/office/drawing/2014/main" id="{C9439298-88E2-4112-B3B3-A22C683246A3}"/>
                    </a:ext>
                  </a:extLst>
                </p:cNvPr>
                <p:cNvGrpSpPr/>
                <p:nvPr/>
              </p:nvGrpSpPr>
              <p:grpSpPr>
                <a:xfrm>
                  <a:off x="5662613" y="1508125"/>
                  <a:ext cx="2222499" cy="2027238"/>
                  <a:chOff x="5662613" y="1508125"/>
                  <a:chExt cx="2222499" cy="2027238"/>
                </a:xfrm>
                <a:grpFill/>
              </p:grpSpPr>
              <p:sp>
                <p:nvSpPr>
                  <p:cNvPr id="73" name="Freeform 75">
                    <a:extLst>
                      <a:ext uri="{FF2B5EF4-FFF2-40B4-BE49-F238E27FC236}">
                        <a16:creationId xmlns:a16="http://schemas.microsoft.com/office/drawing/2014/main" id="{11DD1429-D8D4-499C-A044-680D0DDB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6138" y="1600200"/>
                    <a:ext cx="515937" cy="893763"/>
                  </a:xfrm>
                  <a:custGeom>
                    <a:avLst/>
                    <a:gdLst/>
                    <a:ahLst/>
                    <a:cxnLst>
                      <a:cxn ang="0">
                        <a:pos x="93" y="7"/>
                      </a:cxn>
                      <a:cxn ang="0">
                        <a:pos x="108" y="7"/>
                      </a:cxn>
                      <a:cxn ang="0">
                        <a:pos x="115" y="43"/>
                      </a:cxn>
                      <a:cxn ang="0">
                        <a:pos x="122" y="65"/>
                      </a:cxn>
                      <a:cxn ang="0">
                        <a:pos x="136" y="79"/>
                      </a:cxn>
                      <a:cxn ang="0">
                        <a:pos x="158" y="65"/>
                      </a:cxn>
                      <a:cxn ang="0">
                        <a:pos x="144" y="101"/>
                      </a:cxn>
                      <a:cxn ang="0">
                        <a:pos x="151" y="122"/>
                      </a:cxn>
                      <a:cxn ang="0">
                        <a:pos x="144" y="129"/>
                      </a:cxn>
                      <a:cxn ang="0">
                        <a:pos x="158" y="158"/>
                      </a:cxn>
                      <a:cxn ang="0">
                        <a:pos x="158" y="173"/>
                      </a:cxn>
                      <a:cxn ang="0">
                        <a:pos x="172" y="173"/>
                      </a:cxn>
                      <a:cxn ang="0">
                        <a:pos x="172" y="158"/>
                      </a:cxn>
                      <a:cxn ang="0">
                        <a:pos x="208" y="158"/>
                      </a:cxn>
                      <a:cxn ang="0">
                        <a:pos x="230" y="165"/>
                      </a:cxn>
                      <a:cxn ang="0">
                        <a:pos x="239" y="151"/>
                      </a:cxn>
                      <a:cxn ang="0">
                        <a:pos x="253" y="144"/>
                      </a:cxn>
                      <a:cxn ang="0">
                        <a:pos x="267" y="158"/>
                      </a:cxn>
                      <a:cxn ang="0">
                        <a:pos x="296" y="158"/>
                      </a:cxn>
                      <a:cxn ang="0">
                        <a:pos x="311" y="173"/>
                      </a:cxn>
                      <a:cxn ang="0">
                        <a:pos x="275" y="187"/>
                      </a:cxn>
                      <a:cxn ang="0">
                        <a:pos x="282" y="216"/>
                      </a:cxn>
                      <a:cxn ang="0">
                        <a:pos x="303" y="252"/>
                      </a:cxn>
                      <a:cxn ang="0">
                        <a:pos x="296" y="259"/>
                      </a:cxn>
                      <a:cxn ang="0">
                        <a:pos x="311" y="281"/>
                      </a:cxn>
                      <a:cxn ang="0">
                        <a:pos x="325" y="295"/>
                      </a:cxn>
                      <a:cxn ang="0">
                        <a:pos x="303" y="295"/>
                      </a:cxn>
                      <a:cxn ang="0">
                        <a:pos x="296" y="317"/>
                      </a:cxn>
                      <a:cxn ang="0">
                        <a:pos x="303" y="340"/>
                      </a:cxn>
                      <a:cxn ang="0">
                        <a:pos x="311" y="354"/>
                      </a:cxn>
                      <a:cxn ang="0">
                        <a:pos x="318" y="383"/>
                      </a:cxn>
                      <a:cxn ang="0">
                        <a:pos x="282" y="390"/>
                      </a:cxn>
                      <a:cxn ang="0">
                        <a:pos x="275" y="404"/>
                      </a:cxn>
                      <a:cxn ang="0">
                        <a:pos x="282" y="433"/>
                      </a:cxn>
                      <a:cxn ang="0">
                        <a:pos x="260" y="462"/>
                      </a:cxn>
                      <a:cxn ang="0">
                        <a:pos x="260" y="469"/>
                      </a:cxn>
                      <a:cxn ang="0">
                        <a:pos x="260" y="498"/>
                      </a:cxn>
                      <a:cxn ang="0">
                        <a:pos x="253" y="512"/>
                      </a:cxn>
                      <a:cxn ang="0">
                        <a:pos x="230" y="512"/>
                      </a:cxn>
                      <a:cxn ang="0">
                        <a:pos x="223" y="527"/>
                      </a:cxn>
                      <a:cxn ang="0">
                        <a:pos x="201" y="541"/>
                      </a:cxn>
                      <a:cxn ang="0">
                        <a:pos x="187" y="555"/>
                      </a:cxn>
                      <a:cxn ang="0">
                        <a:pos x="165" y="555"/>
                      </a:cxn>
                      <a:cxn ang="0">
                        <a:pos x="151" y="534"/>
                      </a:cxn>
                      <a:cxn ang="0">
                        <a:pos x="180" y="520"/>
                      </a:cxn>
                      <a:cxn ang="0">
                        <a:pos x="180" y="484"/>
                      </a:cxn>
                      <a:cxn ang="0">
                        <a:pos x="165" y="462"/>
                      </a:cxn>
                      <a:cxn ang="0">
                        <a:pos x="165" y="448"/>
                      </a:cxn>
                      <a:cxn ang="0">
                        <a:pos x="144" y="462"/>
                      </a:cxn>
                      <a:cxn ang="0">
                        <a:pos x="122" y="426"/>
                      </a:cxn>
                      <a:cxn ang="0">
                        <a:pos x="122" y="412"/>
                      </a:cxn>
                      <a:cxn ang="0">
                        <a:pos x="93" y="397"/>
                      </a:cxn>
                      <a:cxn ang="0">
                        <a:pos x="86" y="440"/>
                      </a:cxn>
                      <a:cxn ang="0">
                        <a:pos x="50" y="419"/>
                      </a:cxn>
                      <a:cxn ang="0">
                        <a:pos x="0" y="368"/>
                      </a:cxn>
                      <a:cxn ang="0">
                        <a:pos x="7" y="331"/>
                      </a:cxn>
                      <a:cxn ang="0">
                        <a:pos x="21" y="266"/>
                      </a:cxn>
                      <a:cxn ang="0">
                        <a:pos x="21" y="259"/>
                      </a:cxn>
                      <a:cxn ang="0">
                        <a:pos x="36" y="216"/>
                      </a:cxn>
                      <a:cxn ang="0">
                        <a:pos x="50" y="137"/>
                      </a:cxn>
                      <a:cxn ang="0">
                        <a:pos x="72" y="58"/>
                      </a:cxn>
                      <a:cxn ang="0">
                        <a:pos x="79" y="7"/>
                      </a:cxn>
                    </a:cxnLst>
                    <a:rect l="0" t="0" r="r" b="b"/>
                    <a:pathLst>
                      <a:path w="325" h="563">
                        <a:moveTo>
                          <a:pt x="79" y="7"/>
                        </a:moveTo>
                        <a:lnTo>
                          <a:pt x="93" y="7"/>
                        </a:lnTo>
                        <a:lnTo>
                          <a:pt x="108" y="0"/>
                        </a:lnTo>
                        <a:lnTo>
                          <a:pt x="108" y="7"/>
                        </a:lnTo>
                        <a:lnTo>
                          <a:pt x="108" y="22"/>
                        </a:lnTo>
                        <a:lnTo>
                          <a:pt x="115" y="43"/>
                        </a:lnTo>
                        <a:lnTo>
                          <a:pt x="122" y="50"/>
                        </a:lnTo>
                        <a:lnTo>
                          <a:pt x="122" y="65"/>
                        </a:lnTo>
                        <a:lnTo>
                          <a:pt x="129" y="79"/>
                        </a:lnTo>
                        <a:lnTo>
                          <a:pt x="136" y="79"/>
                        </a:lnTo>
                        <a:lnTo>
                          <a:pt x="151" y="72"/>
                        </a:lnTo>
                        <a:lnTo>
                          <a:pt x="158" y="65"/>
                        </a:lnTo>
                        <a:lnTo>
                          <a:pt x="158" y="94"/>
                        </a:lnTo>
                        <a:lnTo>
                          <a:pt x="144" y="101"/>
                        </a:lnTo>
                        <a:lnTo>
                          <a:pt x="151" y="115"/>
                        </a:lnTo>
                        <a:lnTo>
                          <a:pt x="151" y="122"/>
                        </a:lnTo>
                        <a:lnTo>
                          <a:pt x="151" y="129"/>
                        </a:lnTo>
                        <a:lnTo>
                          <a:pt x="144" y="129"/>
                        </a:lnTo>
                        <a:lnTo>
                          <a:pt x="144" y="151"/>
                        </a:lnTo>
                        <a:lnTo>
                          <a:pt x="158" y="158"/>
                        </a:lnTo>
                        <a:lnTo>
                          <a:pt x="165" y="165"/>
                        </a:lnTo>
                        <a:lnTo>
                          <a:pt x="158" y="173"/>
                        </a:lnTo>
                        <a:lnTo>
                          <a:pt x="165" y="180"/>
                        </a:lnTo>
                        <a:lnTo>
                          <a:pt x="172" y="173"/>
                        </a:lnTo>
                        <a:lnTo>
                          <a:pt x="172" y="165"/>
                        </a:lnTo>
                        <a:lnTo>
                          <a:pt x="172" y="158"/>
                        </a:lnTo>
                        <a:lnTo>
                          <a:pt x="194" y="158"/>
                        </a:lnTo>
                        <a:lnTo>
                          <a:pt x="208" y="158"/>
                        </a:lnTo>
                        <a:lnTo>
                          <a:pt x="208" y="165"/>
                        </a:lnTo>
                        <a:lnTo>
                          <a:pt x="230" y="165"/>
                        </a:lnTo>
                        <a:lnTo>
                          <a:pt x="230" y="158"/>
                        </a:lnTo>
                        <a:lnTo>
                          <a:pt x="239" y="151"/>
                        </a:lnTo>
                        <a:lnTo>
                          <a:pt x="239" y="144"/>
                        </a:lnTo>
                        <a:lnTo>
                          <a:pt x="253" y="144"/>
                        </a:lnTo>
                        <a:lnTo>
                          <a:pt x="260" y="158"/>
                        </a:lnTo>
                        <a:lnTo>
                          <a:pt x="267" y="158"/>
                        </a:lnTo>
                        <a:lnTo>
                          <a:pt x="275" y="158"/>
                        </a:lnTo>
                        <a:lnTo>
                          <a:pt x="296" y="158"/>
                        </a:lnTo>
                        <a:lnTo>
                          <a:pt x="311" y="158"/>
                        </a:lnTo>
                        <a:lnTo>
                          <a:pt x="311" y="173"/>
                        </a:lnTo>
                        <a:lnTo>
                          <a:pt x="311" y="180"/>
                        </a:lnTo>
                        <a:lnTo>
                          <a:pt x="275" y="187"/>
                        </a:lnTo>
                        <a:lnTo>
                          <a:pt x="275" y="194"/>
                        </a:lnTo>
                        <a:lnTo>
                          <a:pt x="282" y="216"/>
                        </a:lnTo>
                        <a:lnTo>
                          <a:pt x="296" y="230"/>
                        </a:lnTo>
                        <a:lnTo>
                          <a:pt x="303" y="252"/>
                        </a:lnTo>
                        <a:lnTo>
                          <a:pt x="303" y="259"/>
                        </a:lnTo>
                        <a:lnTo>
                          <a:pt x="296" y="259"/>
                        </a:lnTo>
                        <a:lnTo>
                          <a:pt x="303" y="273"/>
                        </a:lnTo>
                        <a:lnTo>
                          <a:pt x="311" y="281"/>
                        </a:lnTo>
                        <a:lnTo>
                          <a:pt x="325" y="288"/>
                        </a:lnTo>
                        <a:lnTo>
                          <a:pt x="325" y="295"/>
                        </a:lnTo>
                        <a:lnTo>
                          <a:pt x="311" y="295"/>
                        </a:lnTo>
                        <a:lnTo>
                          <a:pt x="303" y="295"/>
                        </a:lnTo>
                        <a:lnTo>
                          <a:pt x="289" y="302"/>
                        </a:lnTo>
                        <a:lnTo>
                          <a:pt x="296" y="317"/>
                        </a:lnTo>
                        <a:lnTo>
                          <a:pt x="303" y="331"/>
                        </a:lnTo>
                        <a:lnTo>
                          <a:pt x="303" y="340"/>
                        </a:lnTo>
                        <a:lnTo>
                          <a:pt x="303" y="354"/>
                        </a:lnTo>
                        <a:lnTo>
                          <a:pt x="311" y="354"/>
                        </a:lnTo>
                        <a:lnTo>
                          <a:pt x="325" y="376"/>
                        </a:lnTo>
                        <a:lnTo>
                          <a:pt x="318" y="383"/>
                        </a:lnTo>
                        <a:lnTo>
                          <a:pt x="311" y="376"/>
                        </a:lnTo>
                        <a:lnTo>
                          <a:pt x="282" y="390"/>
                        </a:lnTo>
                        <a:lnTo>
                          <a:pt x="275" y="397"/>
                        </a:lnTo>
                        <a:lnTo>
                          <a:pt x="275" y="404"/>
                        </a:lnTo>
                        <a:lnTo>
                          <a:pt x="282" y="419"/>
                        </a:lnTo>
                        <a:lnTo>
                          <a:pt x="282" y="433"/>
                        </a:lnTo>
                        <a:lnTo>
                          <a:pt x="267" y="448"/>
                        </a:lnTo>
                        <a:lnTo>
                          <a:pt x="260" y="462"/>
                        </a:lnTo>
                        <a:lnTo>
                          <a:pt x="267" y="462"/>
                        </a:lnTo>
                        <a:lnTo>
                          <a:pt x="260" y="469"/>
                        </a:lnTo>
                        <a:lnTo>
                          <a:pt x="260" y="484"/>
                        </a:lnTo>
                        <a:lnTo>
                          <a:pt x="260" y="498"/>
                        </a:lnTo>
                        <a:lnTo>
                          <a:pt x="260" y="505"/>
                        </a:lnTo>
                        <a:lnTo>
                          <a:pt x="253" y="512"/>
                        </a:lnTo>
                        <a:lnTo>
                          <a:pt x="230" y="505"/>
                        </a:lnTo>
                        <a:lnTo>
                          <a:pt x="230" y="512"/>
                        </a:lnTo>
                        <a:lnTo>
                          <a:pt x="230" y="527"/>
                        </a:lnTo>
                        <a:lnTo>
                          <a:pt x="223" y="527"/>
                        </a:lnTo>
                        <a:lnTo>
                          <a:pt x="201" y="534"/>
                        </a:lnTo>
                        <a:lnTo>
                          <a:pt x="201" y="541"/>
                        </a:lnTo>
                        <a:lnTo>
                          <a:pt x="194" y="563"/>
                        </a:lnTo>
                        <a:lnTo>
                          <a:pt x="187" y="555"/>
                        </a:lnTo>
                        <a:lnTo>
                          <a:pt x="180" y="555"/>
                        </a:lnTo>
                        <a:lnTo>
                          <a:pt x="165" y="555"/>
                        </a:lnTo>
                        <a:lnTo>
                          <a:pt x="158" y="555"/>
                        </a:lnTo>
                        <a:lnTo>
                          <a:pt x="151" y="534"/>
                        </a:lnTo>
                        <a:lnTo>
                          <a:pt x="180" y="534"/>
                        </a:lnTo>
                        <a:lnTo>
                          <a:pt x="180" y="520"/>
                        </a:lnTo>
                        <a:lnTo>
                          <a:pt x="180" y="512"/>
                        </a:lnTo>
                        <a:lnTo>
                          <a:pt x="180" y="484"/>
                        </a:lnTo>
                        <a:lnTo>
                          <a:pt x="180" y="469"/>
                        </a:lnTo>
                        <a:lnTo>
                          <a:pt x="165" y="462"/>
                        </a:lnTo>
                        <a:lnTo>
                          <a:pt x="165" y="455"/>
                        </a:lnTo>
                        <a:lnTo>
                          <a:pt x="165" y="448"/>
                        </a:lnTo>
                        <a:lnTo>
                          <a:pt x="158" y="448"/>
                        </a:lnTo>
                        <a:lnTo>
                          <a:pt x="144" y="462"/>
                        </a:lnTo>
                        <a:lnTo>
                          <a:pt x="122" y="462"/>
                        </a:lnTo>
                        <a:lnTo>
                          <a:pt x="122" y="426"/>
                        </a:lnTo>
                        <a:lnTo>
                          <a:pt x="129" y="426"/>
                        </a:lnTo>
                        <a:lnTo>
                          <a:pt x="122" y="412"/>
                        </a:lnTo>
                        <a:lnTo>
                          <a:pt x="115" y="397"/>
                        </a:lnTo>
                        <a:lnTo>
                          <a:pt x="93" y="397"/>
                        </a:lnTo>
                        <a:lnTo>
                          <a:pt x="86" y="412"/>
                        </a:lnTo>
                        <a:lnTo>
                          <a:pt x="86" y="440"/>
                        </a:lnTo>
                        <a:lnTo>
                          <a:pt x="57" y="440"/>
                        </a:lnTo>
                        <a:lnTo>
                          <a:pt x="50" y="419"/>
                        </a:lnTo>
                        <a:lnTo>
                          <a:pt x="0" y="376"/>
                        </a:lnTo>
                        <a:lnTo>
                          <a:pt x="0" y="368"/>
                        </a:lnTo>
                        <a:lnTo>
                          <a:pt x="0" y="354"/>
                        </a:lnTo>
                        <a:lnTo>
                          <a:pt x="7" y="331"/>
                        </a:lnTo>
                        <a:lnTo>
                          <a:pt x="14" y="317"/>
                        </a:lnTo>
                        <a:lnTo>
                          <a:pt x="21" y="266"/>
                        </a:lnTo>
                        <a:lnTo>
                          <a:pt x="14" y="266"/>
                        </a:lnTo>
                        <a:lnTo>
                          <a:pt x="21" y="259"/>
                        </a:lnTo>
                        <a:lnTo>
                          <a:pt x="28" y="216"/>
                        </a:lnTo>
                        <a:lnTo>
                          <a:pt x="36" y="216"/>
                        </a:lnTo>
                        <a:lnTo>
                          <a:pt x="43" y="151"/>
                        </a:lnTo>
                        <a:lnTo>
                          <a:pt x="50" y="137"/>
                        </a:lnTo>
                        <a:lnTo>
                          <a:pt x="57" y="129"/>
                        </a:lnTo>
                        <a:lnTo>
                          <a:pt x="72" y="58"/>
                        </a:lnTo>
                        <a:lnTo>
                          <a:pt x="72" y="29"/>
                        </a:lnTo>
                        <a:lnTo>
                          <a:pt x="79" y="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74" name="Freeform 76">
                    <a:extLst>
                      <a:ext uri="{FF2B5EF4-FFF2-40B4-BE49-F238E27FC236}">
                        <a16:creationId xmlns:a16="http://schemas.microsoft.com/office/drawing/2014/main" id="{5845F17A-21C1-461E-9AD5-F8E90027A5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6138" y="1600200"/>
                    <a:ext cx="515937" cy="893763"/>
                  </a:xfrm>
                  <a:custGeom>
                    <a:avLst/>
                    <a:gdLst/>
                    <a:ahLst/>
                    <a:cxnLst>
                      <a:cxn ang="0">
                        <a:pos x="93" y="7"/>
                      </a:cxn>
                      <a:cxn ang="0">
                        <a:pos x="108" y="7"/>
                      </a:cxn>
                      <a:cxn ang="0">
                        <a:pos x="115" y="43"/>
                      </a:cxn>
                      <a:cxn ang="0">
                        <a:pos x="122" y="65"/>
                      </a:cxn>
                      <a:cxn ang="0">
                        <a:pos x="136" y="79"/>
                      </a:cxn>
                      <a:cxn ang="0">
                        <a:pos x="158" y="65"/>
                      </a:cxn>
                      <a:cxn ang="0">
                        <a:pos x="144" y="101"/>
                      </a:cxn>
                      <a:cxn ang="0">
                        <a:pos x="151" y="122"/>
                      </a:cxn>
                      <a:cxn ang="0">
                        <a:pos x="144" y="129"/>
                      </a:cxn>
                      <a:cxn ang="0">
                        <a:pos x="158" y="158"/>
                      </a:cxn>
                      <a:cxn ang="0">
                        <a:pos x="158" y="173"/>
                      </a:cxn>
                      <a:cxn ang="0">
                        <a:pos x="172" y="173"/>
                      </a:cxn>
                      <a:cxn ang="0">
                        <a:pos x="172" y="158"/>
                      </a:cxn>
                      <a:cxn ang="0">
                        <a:pos x="208" y="158"/>
                      </a:cxn>
                      <a:cxn ang="0">
                        <a:pos x="230" y="165"/>
                      </a:cxn>
                      <a:cxn ang="0">
                        <a:pos x="239" y="151"/>
                      </a:cxn>
                      <a:cxn ang="0">
                        <a:pos x="253" y="144"/>
                      </a:cxn>
                      <a:cxn ang="0">
                        <a:pos x="267" y="158"/>
                      </a:cxn>
                      <a:cxn ang="0">
                        <a:pos x="296" y="158"/>
                      </a:cxn>
                      <a:cxn ang="0">
                        <a:pos x="311" y="173"/>
                      </a:cxn>
                      <a:cxn ang="0">
                        <a:pos x="275" y="187"/>
                      </a:cxn>
                      <a:cxn ang="0">
                        <a:pos x="282" y="216"/>
                      </a:cxn>
                      <a:cxn ang="0">
                        <a:pos x="303" y="252"/>
                      </a:cxn>
                      <a:cxn ang="0">
                        <a:pos x="296" y="259"/>
                      </a:cxn>
                      <a:cxn ang="0">
                        <a:pos x="311" y="281"/>
                      </a:cxn>
                      <a:cxn ang="0">
                        <a:pos x="325" y="295"/>
                      </a:cxn>
                      <a:cxn ang="0">
                        <a:pos x="303" y="295"/>
                      </a:cxn>
                      <a:cxn ang="0">
                        <a:pos x="296" y="317"/>
                      </a:cxn>
                      <a:cxn ang="0">
                        <a:pos x="303" y="340"/>
                      </a:cxn>
                      <a:cxn ang="0">
                        <a:pos x="311" y="354"/>
                      </a:cxn>
                      <a:cxn ang="0">
                        <a:pos x="318" y="383"/>
                      </a:cxn>
                      <a:cxn ang="0">
                        <a:pos x="282" y="390"/>
                      </a:cxn>
                      <a:cxn ang="0">
                        <a:pos x="275" y="404"/>
                      </a:cxn>
                      <a:cxn ang="0">
                        <a:pos x="282" y="433"/>
                      </a:cxn>
                      <a:cxn ang="0">
                        <a:pos x="260" y="462"/>
                      </a:cxn>
                      <a:cxn ang="0">
                        <a:pos x="260" y="469"/>
                      </a:cxn>
                      <a:cxn ang="0">
                        <a:pos x="260" y="498"/>
                      </a:cxn>
                      <a:cxn ang="0">
                        <a:pos x="253" y="512"/>
                      </a:cxn>
                      <a:cxn ang="0">
                        <a:pos x="230" y="512"/>
                      </a:cxn>
                      <a:cxn ang="0">
                        <a:pos x="223" y="527"/>
                      </a:cxn>
                      <a:cxn ang="0">
                        <a:pos x="201" y="541"/>
                      </a:cxn>
                      <a:cxn ang="0">
                        <a:pos x="187" y="555"/>
                      </a:cxn>
                      <a:cxn ang="0">
                        <a:pos x="165" y="555"/>
                      </a:cxn>
                      <a:cxn ang="0">
                        <a:pos x="151" y="534"/>
                      </a:cxn>
                      <a:cxn ang="0">
                        <a:pos x="180" y="520"/>
                      </a:cxn>
                      <a:cxn ang="0">
                        <a:pos x="180" y="484"/>
                      </a:cxn>
                      <a:cxn ang="0">
                        <a:pos x="165" y="462"/>
                      </a:cxn>
                      <a:cxn ang="0">
                        <a:pos x="165" y="448"/>
                      </a:cxn>
                      <a:cxn ang="0">
                        <a:pos x="144" y="462"/>
                      </a:cxn>
                      <a:cxn ang="0">
                        <a:pos x="122" y="426"/>
                      </a:cxn>
                      <a:cxn ang="0">
                        <a:pos x="122" y="412"/>
                      </a:cxn>
                      <a:cxn ang="0">
                        <a:pos x="93" y="397"/>
                      </a:cxn>
                      <a:cxn ang="0">
                        <a:pos x="86" y="440"/>
                      </a:cxn>
                      <a:cxn ang="0">
                        <a:pos x="50" y="419"/>
                      </a:cxn>
                      <a:cxn ang="0">
                        <a:pos x="0" y="368"/>
                      </a:cxn>
                      <a:cxn ang="0">
                        <a:pos x="7" y="331"/>
                      </a:cxn>
                      <a:cxn ang="0">
                        <a:pos x="21" y="266"/>
                      </a:cxn>
                      <a:cxn ang="0">
                        <a:pos x="21" y="259"/>
                      </a:cxn>
                      <a:cxn ang="0">
                        <a:pos x="36" y="216"/>
                      </a:cxn>
                      <a:cxn ang="0">
                        <a:pos x="50" y="137"/>
                      </a:cxn>
                      <a:cxn ang="0">
                        <a:pos x="72" y="58"/>
                      </a:cxn>
                      <a:cxn ang="0">
                        <a:pos x="79" y="7"/>
                      </a:cxn>
                    </a:cxnLst>
                    <a:rect l="0" t="0" r="r" b="b"/>
                    <a:pathLst>
                      <a:path w="325" h="563">
                        <a:moveTo>
                          <a:pt x="79" y="7"/>
                        </a:moveTo>
                        <a:lnTo>
                          <a:pt x="93" y="7"/>
                        </a:lnTo>
                        <a:lnTo>
                          <a:pt x="108" y="0"/>
                        </a:lnTo>
                        <a:lnTo>
                          <a:pt x="108" y="7"/>
                        </a:lnTo>
                        <a:lnTo>
                          <a:pt x="108" y="22"/>
                        </a:lnTo>
                        <a:lnTo>
                          <a:pt x="115" y="43"/>
                        </a:lnTo>
                        <a:lnTo>
                          <a:pt x="122" y="50"/>
                        </a:lnTo>
                        <a:lnTo>
                          <a:pt x="122" y="65"/>
                        </a:lnTo>
                        <a:lnTo>
                          <a:pt x="129" y="79"/>
                        </a:lnTo>
                        <a:lnTo>
                          <a:pt x="136" y="79"/>
                        </a:lnTo>
                        <a:lnTo>
                          <a:pt x="151" y="72"/>
                        </a:lnTo>
                        <a:lnTo>
                          <a:pt x="158" y="65"/>
                        </a:lnTo>
                        <a:lnTo>
                          <a:pt x="158" y="94"/>
                        </a:lnTo>
                        <a:lnTo>
                          <a:pt x="144" y="101"/>
                        </a:lnTo>
                        <a:lnTo>
                          <a:pt x="151" y="115"/>
                        </a:lnTo>
                        <a:lnTo>
                          <a:pt x="151" y="122"/>
                        </a:lnTo>
                        <a:lnTo>
                          <a:pt x="151" y="129"/>
                        </a:lnTo>
                        <a:lnTo>
                          <a:pt x="144" y="129"/>
                        </a:lnTo>
                        <a:lnTo>
                          <a:pt x="144" y="151"/>
                        </a:lnTo>
                        <a:lnTo>
                          <a:pt x="158" y="158"/>
                        </a:lnTo>
                        <a:lnTo>
                          <a:pt x="165" y="165"/>
                        </a:lnTo>
                        <a:lnTo>
                          <a:pt x="158" y="173"/>
                        </a:lnTo>
                        <a:lnTo>
                          <a:pt x="165" y="180"/>
                        </a:lnTo>
                        <a:lnTo>
                          <a:pt x="172" y="173"/>
                        </a:lnTo>
                        <a:lnTo>
                          <a:pt x="172" y="165"/>
                        </a:lnTo>
                        <a:lnTo>
                          <a:pt x="172" y="158"/>
                        </a:lnTo>
                        <a:lnTo>
                          <a:pt x="194" y="158"/>
                        </a:lnTo>
                        <a:lnTo>
                          <a:pt x="208" y="158"/>
                        </a:lnTo>
                        <a:lnTo>
                          <a:pt x="208" y="165"/>
                        </a:lnTo>
                        <a:lnTo>
                          <a:pt x="230" y="165"/>
                        </a:lnTo>
                        <a:lnTo>
                          <a:pt x="230" y="158"/>
                        </a:lnTo>
                        <a:lnTo>
                          <a:pt x="239" y="151"/>
                        </a:lnTo>
                        <a:lnTo>
                          <a:pt x="239" y="144"/>
                        </a:lnTo>
                        <a:lnTo>
                          <a:pt x="253" y="144"/>
                        </a:lnTo>
                        <a:lnTo>
                          <a:pt x="260" y="158"/>
                        </a:lnTo>
                        <a:lnTo>
                          <a:pt x="267" y="158"/>
                        </a:lnTo>
                        <a:lnTo>
                          <a:pt x="275" y="158"/>
                        </a:lnTo>
                        <a:lnTo>
                          <a:pt x="296" y="158"/>
                        </a:lnTo>
                        <a:lnTo>
                          <a:pt x="311" y="158"/>
                        </a:lnTo>
                        <a:lnTo>
                          <a:pt x="311" y="173"/>
                        </a:lnTo>
                        <a:lnTo>
                          <a:pt x="311" y="180"/>
                        </a:lnTo>
                        <a:lnTo>
                          <a:pt x="275" y="187"/>
                        </a:lnTo>
                        <a:lnTo>
                          <a:pt x="275" y="194"/>
                        </a:lnTo>
                        <a:lnTo>
                          <a:pt x="282" y="216"/>
                        </a:lnTo>
                        <a:lnTo>
                          <a:pt x="296" y="230"/>
                        </a:lnTo>
                        <a:lnTo>
                          <a:pt x="303" y="252"/>
                        </a:lnTo>
                        <a:lnTo>
                          <a:pt x="303" y="259"/>
                        </a:lnTo>
                        <a:lnTo>
                          <a:pt x="296" y="259"/>
                        </a:lnTo>
                        <a:lnTo>
                          <a:pt x="303" y="273"/>
                        </a:lnTo>
                        <a:lnTo>
                          <a:pt x="311" y="281"/>
                        </a:lnTo>
                        <a:lnTo>
                          <a:pt x="325" y="288"/>
                        </a:lnTo>
                        <a:lnTo>
                          <a:pt x="325" y="295"/>
                        </a:lnTo>
                        <a:lnTo>
                          <a:pt x="311" y="295"/>
                        </a:lnTo>
                        <a:lnTo>
                          <a:pt x="303" y="295"/>
                        </a:lnTo>
                        <a:lnTo>
                          <a:pt x="289" y="302"/>
                        </a:lnTo>
                        <a:lnTo>
                          <a:pt x="296" y="317"/>
                        </a:lnTo>
                        <a:lnTo>
                          <a:pt x="303" y="331"/>
                        </a:lnTo>
                        <a:lnTo>
                          <a:pt x="303" y="340"/>
                        </a:lnTo>
                        <a:lnTo>
                          <a:pt x="303" y="354"/>
                        </a:lnTo>
                        <a:lnTo>
                          <a:pt x="311" y="354"/>
                        </a:lnTo>
                        <a:lnTo>
                          <a:pt x="325" y="376"/>
                        </a:lnTo>
                        <a:lnTo>
                          <a:pt x="318" y="383"/>
                        </a:lnTo>
                        <a:lnTo>
                          <a:pt x="311" y="376"/>
                        </a:lnTo>
                        <a:lnTo>
                          <a:pt x="282" y="390"/>
                        </a:lnTo>
                        <a:lnTo>
                          <a:pt x="275" y="397"/>
                        </a:lnTo>
                        <a:lnTo>
                          <a:pt x="275" y="404"/>
                        </a:lnTo>
                        <a:lnTo>
                          <a:pt x="282" y="419"/>
                        </a:lnTo>
                        <a:lnTo>
                          <a:pt x="282" y="433"/>
                        </a:lnTo>
                        <a:lnTo>
                          <a:pt x="267" y="448"/>
                        </a:lnTo>
                        <a:lnTo>
                          <a:pt x="260" y="462"/>
                        </a:lnTo>
                        <a:lnTo>
                          <a:pt x="267" y="462"/>
                        </a:lnTo>
                        <a:lnTo>
                          <a:pt x="260" y="469"/>
                        </a:lnTo>
                        <a:lnTo>
                          <a:pt x="260" y="484"/>
                        </a:lnTo>
                        <a:lnTo>
                          <a:pt x="260" y="498"/>
                        </a:lnTo>
                        <a:lnTo>
                          <a:pt x="260" y="505"/>
                        </a:lnTo>
                        <a:lnTo>
                          <a:pt x="253" y="512"/>
                        </a:lnTo>
                        <a:lnTo>
                          <a:pt x="230" y="505"/>
                        </a:lnTo>
                        <a:lnTo>
                          <a:pt x="230" y="512"/>
                        </a:lnTo>
                        <a:lnTo>
                          <a:pt x="230" y="527"/>
                        </a:lnTo>
                        <a:lnTo>
                          <a:pt x="223" y="527"/>
                        </a:lnTo>
                        <a:lnTo>
                          <a:pt x="201" y="534"/>
                        </a:lnTo>
                        <a:lnTo>
                          <a:pt x="201" y="541"/>
                        </a:lnTo>
                        <a:lnTo>
                          <a:pt x="194" y="563"/>
                        </a:lnTo>
                        <a:lnTo>
                          <a:pt x="187" y="555"/>
                        </a:lnTo>
                        <a:lnTo>
                          <a:pt x="180" y="555"/>
                        </a:lnTo>
                        <a:lnTo>
                          <a:pt x="165" y="555"/>
                        </a:lnTo>
                        <a:lnTo>
                          <a:pt x="158" y="555"/>
                        </a:lnTo>
                        <a:lnTo>
                          <a:pt x="151" y="534"/>
                        </a:lnTo>
                        <a:lnTo>
                          <a:pt x="180" y="534"/>
                        </a:lnTo>
                        <a:lnTo>
                          <a:pt x="180" y="520"/>
                        </a:lnTo>
                        <a:lnTo>
                          <a:pt x="180" y="512"/>
                        </a:lnTo>
                        <a:lnTo>
                          <a:pt x="180" y="484"/>
                        </a:lnTo>
                        <a:lnTo>
                          <a:pt x="180" y="469"/>
                        </a:lnTo>
                        <a:lnTo>
                          <a:pt x="165" y="462"/>
                        </a:lnTo>
                        <a:lnTo>
                          <a:pt x="165" y="455"/>
                        </a:lnTo>
                        <a:lnTo>
                          <a:pt x="165" y="448"/>
                        </a:lnTo>
                        <a:lnTo>
                          <a:pt x="158" y="448"/>
                        </a:lnTo>
                        <a:lnTo>
                          <a:pt x="144" y="462"/>
                        </a:lnTo>
                        <a:lnTo>
                          <a:pt x="122" y="462"/>
                        </a:lnTo>
                        <a:lnTo>
                          <a:pt x="122" y="426"/>
                        </a:lnTo>
                        <a:lnTo>
                          <a:pt x="129" y="426"/>
                        </a:lnTo>
                        <a:lnTo>
                          <a:pt x="122" y="412"/>
                        </a:lnTo>
                        <a:lnTo>
                          <a:pt x="115" y="397"/>
                        </a:lnTo>
                        <a:lnTo>
                          <a:pt x="93" y="397"/>
                        </a:lnTo>
                        <a:lnTo>
                          <a:pt x="86" y="412"/>
                        </a:lnTo>
                        <a:lnTo>
                          <a:pt x="86" y="440"/>
                        </a:lnTo>
                        <a:lnTo>
                          <a:pt x="57" y="440"/>
                        </a:lnTo>
                        <a:lnTo>
                          <a:pt x="50" y="419"/>
                        </a:lnTo>
                        <a:lnTo>
                          <a:pt x="0" y="376"/>
                        </a:lnTo>
                        <a:lnTo>
                          <a:pt x="0" y="368"/>
                        </a:lnTo>
                        <a:lnTo>
                          <a:pt x="0" y="354"/>
                        </a:lnTo>
                        <a:lnTo>
                          <a:pt x="7" y="331"/>
                        </a:lnTo>
                        <a:lnTo>
                          <a:pt x="14" y="317"/>
                        </a:lnTo>
                        <a:lnTo>
                          <a:pt x="21" y="266"/>
                        </a:lnTo>
                        <a:lnTo>
                          <a:pt x="14" y="266"/>
                        </a:lnTo>
                        <a:lnTo>
                          <a:pt x="21" y="259"/>
                        </a:lnTo>
                        <a:lnTo>
                          <a:pt x="28" y="216"/>
                        </a:lnTo>
                        <a:lnTo>
                          <a:pt x="36" y="216"/>
                        </a:lnTo>
                        <a:lnTo>
                          <a:pt x="43" y="151"/>
                        </a:lnTo>
                        <a:lnTo>
                          <a:pt x="50" y="137"/>
                        </a:lnTo>
                        <a:lnTo>
                          <a:pt x="57" y="129"/>
                        </a:lnTo>
                        <a:lnTo>
                          <a:pt x="72" y="58"/>
                        </a:lnTo>
                        <a:lnTo>
                          <a:pt x="72" y="29"/>
                        </a:lnTo>
                        <a:lnTo>
                          <a:pt x="79" y="7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75" name="Freeform 77">
                    <a:extLst>
                      <a:ext uri="{FF2B5EF4-FFF2-40B4-BE49-F238E27FC236}">
                        <a16:creationId xmlns:a16="http://schemas.microsoft.com/office/drawing/2014/main" id="{0F85AE92-C725-42B5-A99C-2A04F8727D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9138" y="2184400"/>
                    <a:ext cx="779462" cy="731838"/>
                  </a:xfrm>
                  <a:custGeom>
                    <a:avLst/>
                    <a:gdLst/>
                    <a:ahLst/>
                    <a:cxnLst>
                      <a:cxn ang="0">
                        <a:pos x="130" y="51"/>
                      </a:cxn>
                      <a:cxn ang="0">
                        <a:pos x="166" y="44"/>
                      </a:cxn>
                      <a:cxn ang="0">
                        <a:pos x="202" y="44"/>
                      </a:cxn>
                      <a:cxn ang="0">
                        <a:pos x="202" y="94"/>
                      </a:cxn>
                      <a:cxn ang="0">
                        <a:pos x="245" y="80"/>
                      </a:cxn>
                      <a:cxn ang="0">
                        <a:pos x="260" y="101"/>
                      </a:cxn>
                      <a:cxn ang="0">
                        <a:pos x="260" y="152"/>
                      </a:cxn>
                      <a:cxn ang="0">
                        <a:pos x="238" y="187"/>
                      </a:cxn>
                      <a:cxn ang="0">
                        <a:pos x="267" y="187"/>
                      </a:cxn>
                      <a:cxn ang="0">
                        <a:pos x="281" y="166"/>
                      </a:cxn>
                      <a:cxn ang="0">
                        <a:pos x="310" y="144"/>
                      </a:cxn>
                      <a:cxn ang="0">
                        <a:pos x="340" y="137"/>
                      </a:cxn>
                      <a:cxn ang="0">
                        <a:pos x="347" y="123"/>
                      </a:cxn>
                      <a:cxn ang="0">
                        <a:pos x="369" y="130"/>
                      </a:cxn>
                      <a:cxn ang="0">
                        <a:pos x="398" y="152"/>
                      </a:cxn>
                      <a:cxn ang="0">
                        <a:pos x="427" y="144"/>
                      </a:cxn>
                      <a:cxn ang="0">
                        <a:pos x="455" y="137"/>
                      </a:cxn>
                      <a:cxn ang="0">
                        <a:pos x="491" y="152"/>
                      </a:cxn>
                      <a:cxn ang="0">
                        <a:pos x="491" y="180"/>
                      </a:cxn>
                      <a:cxn ang="0">
                        <a:pos x="463" y="187"/>
                      </a:cxn>
                      <a:cxn ang="0">
                        <a:pos x="434" y="216"/>
                      </a:cxn>
                      <a:cxn ang="0">
                        <a:pos x="405" y="223"/>
                      </a:cxn>
                      <a:cxn ang="0">
                        <a:pos x="383" y="223"/>
                      </a:cxn>
                      <a:cxn ang="0">
                        <a:pos x="362" y="252"/>
                      </a:cxn>
                      <a:cxn ang="0">
                        <a:pos x="347" y="274"/>
                      </a:cxn>
                      <a:cxn ang="0">
                        <a:pos x="333" y="295"/>
                      </a:cxn>
                      <a:cxn ang="0">
                        <a:pos x="333" y="303"/>
                      </a:cxn>
                      <a:cxn ang="0">
                        <a:pos x="340" y="324"/>
                      </a:cxn>
                      <a:cxn ang="0">
                        <a:pos x="333" y="331"/>
                      </a:cxn>
                      <a:cxn ang="0">
                        <a:pos x="310" y="360"/>
                      </a:cxn>
                      <a:cxn ang="0">
                        <a:pos x="281" y="367"/>
                      </a:cxn>
                      <a:cxn ang="0">
                        <a:pos x="267" y="389"/>
                      </a:cxn>
                      <a:cxn ang="0">
                        <a:pos x="274" y="418"/>
                      </a:cxn>
                      <a:cxn ang="0">
                        <a:pos x="238" y="432"/>
                      </a:cxn>
                      <a:cxn ang="0">
                        <a:pos x="216" y="454"/>
                      </a:cxn>
                      <a:cxn ang="0">
                        <a:pos x="216" y="403"/>
                      </a:cxn>
                      <a:cxn ang="0">
                        <a:pos x="188" y="403"/>
                      </a:cxn>
                      <a:cxn ang="0">
                        <a:pos x="180" y="418"/>
                      </a:cxn>
                      <a:cxn ang="0">
                        <a:pos x="159" y="411"/>
                      </a:cxn>
                      <a:cxn ang="0">
                        <a:pos x="130" y="396"/>
                      </a:cxn>
                      <a:cxn ang="0">
                        <a:pos x="87" y="389"/>
                      </a:cxn>
                      <a:cxn ang="0">
                        <a:pos x="44" y="396"/>
                      </a:cxn>
                      <a:cxn ang="0">
                        <a:pos x="15" y="389"/>
                      </a:cxn>
                      <a:cxn ang="0">
                        <a:pos x="29" y="310"/>
                      </a:cxn>
                      <a:cxn ang="0">
                        <a:pos x="22" y="288"/>
                      </a:cxn>
                      <a:cxn ang="0">
                        <a:pos x="29" y="195"/>
                      </a:cxn>
                      <a:cxn ang="0">
                        <a:pos x="51" y="108"/>
                      </a:cxn>
                    </a:cxnLst>
                    <a:rect l="0" t="0" r="r" b="b"/>
                    <a:pathLst>
                      <a:path w="491" h="461">
                        <a:moveTo>
                          <a:pt x="80" y="0"/>
                        </a:moveTo>
                        <a:lnTo>
                          <a:pt x="80" y="8"/>
                        </a:lnTo>
                        <a:lnTo>
                          <a:pt x="130" y="51"/>
                        </a:lnTo>
                        <a:lnTo>
                          <a:pt x="137" y="72"/>
                        </a:lnTo>
                        <a:lnTo>
                          <a:pt x="166" y="72"/>
                        </a:lnTo>
                        <a:lnTo>
                          <a:pt x="166" y="44"/>
                        </a:lnTo>
                        <a:lnTo>
                          <a:pt x="173" y="29"/>
                        </a:lnTo>
                        <a:lnTo>
                          <a:pt x="195" y="29"/>
                        </a:lnTo>
                        <a:lnTo>
                          <a:pt x="202" y="44"/>
                        </a:lnTo>
                        <a:lnTo>
                          <a:pt x="209" y="58"/>
                        </a:lnTo>
                        <a:lnTo>
                          <a:pt x="202" y="58"/>
                        </a:lnTo>
                        <a:lnTo>
                          <a:pt x="202" y="94"/>
                        </a:lnTo>
                        <a:lnTo>
                          <a:pt x="224" y="94"/>
                        </a:lnTo>
                        <a:lnTo>
                          <a:pt x="238" y="80"/>
                        </a:lnTo>
                        <a:lnTo>
                          <a:pt x="245" y="80"/>
                        </a:lnTo>
                        <a:lnTo>
                          <a:pt x="245" y="87"/>
                        </a:lnTo>
                        <a:lnTo>
                          <a:pt x="245" y="94"/>
                        </a:lnTo>
                        <a:lnTo>
                          <a:pt x="260" y="101"/>
                        </a:lnTo>
                        <a:lnTo>
                          <a:pt x="260" y="116"/>
                        </a:lnTo>
                        <a:lnTo>
                          <a:pt x="260" y="144"/>
                        </a:lnTo>
                        <a:lnTo>
                          <a:pt x="260" y="152"/>
                        </a:lnTo>
                        <a:lnTo>
                          <a:pt x="260" y="166"/>
                        </a:lnTo>
                        <a:lnTo>
                          <a:pt x="231" y="166"/>
                        </a:lnTo>
                        <a:lnTo>
                          <a:pt x="238" y="187"/>
                        </a:lnTo>
                        <a:lnTo>
                          <a:pt x="245" y="187"/>
                        </a:lnTo>
                        <a:lnTo>
                          <a:pt x="260" y="187"/>
                        </a:lnTo>
                        <a:lnTo>
                          <a:pt x="267" y="187"/>
                        </a:lnTo>
                        <a:lnTo>
                          <a:pt x="274" y="195"/>
                        </a:lnTo>
                        <a:lnTo>
                          <a:pt x="281" y="173"/>
                        </a:lnTo>
                        <a:lnTo>
                          <a:pt x="281" y="166"/>
                        </a:lnTo>
                        <a:lnTo>
                          <a:pt x="303" y="159"/>
                        </a:lnTo>
                        <a:lnTo>
                          <a:pt x="310" y="159"/>
                        </a:lnTo>
                        <a:lnTo>
                          <a:pt x="310" y="144"/>
                        </a:lnTo>
                        <a:lnTo>
                          <a:pt x="310" y="137"/>
                        </a:lnTo>
                        <a:lnTo>
                          <a:pt x="333" y="144"/>
                        </a:lnTo>
                        <a:lnTo>
                          <a:pt x="340" y="137"/>
                        </a:lnTo>
                        <a:lnTo>
                          <a:pt x="340" y="130"/>
                        </a:lnTo>
                        <a:lnTo>
                          <a:pt x="340" y="116"/>
                        </a:lnTo>
                        <a:lnTo>
                          <a:pt x="347" y="123"/>
                        </a:lnTo>
                        <a:lnTo>
                          <a:pt x="362" y="137"/>
                        </a:lnTo>
                        <a:lnTo>
                          <a:pt x="362" y="130"/>
                        </a:lnTo>
                        <a:lnTo>
                          <a:pt x="369" y="130"/>
                        </a:lnTo>
                        <a:lnTo>
                          <a:pt x="376" y="130"/>
                        </a:lnTo>
                        <a:lnTo>
                          <a:pt x="391" y="152"/>
                        </a:lnTo>
                        <a:lnTo>
                          <a:pt x="398" y="152"/>
                        </a:lnTo>
                        <a:lnTo>
                          <a:pt x="405" y="159"/>
                        </a:lnTo>
                        <a:lnTo>
                          <a:pt x="412" y="152"/>
                        </a:lnTo>
                        <a:lnTo>
                          <a:pt x="427" y="144"/>
                        </a:lnTo>
                        <a:lnTo>
                          <a:pt x="448" y="144"/>
                        </a:lnTo>
                        <a:lnTo>
                          <a:pt x="455" y="144"/>
                        </a:lnTo>
                        <a:lnTo>
                          <a:pt x="455" y="137"/>
                        </a:lnTo>
                        <a:lnTo>
                          <a:pt x="477" y="144"/>
                        </a:lnTo>
                        <a:lnTo>
                          <a:pt x="491" y="144"/>
                        </a:lnTo>
                        <a:lnTo>
                          <a:pt x="491" y="152"/>
                        </a:lnTo>
                        <a:lnTo>
                          <a:pt x="491" y="159"/>
                        </a:lnTo>
                        <a:lnTo>
                          <a:pt x="491" y="173"/>
                        </a:lnTo>
                        <a:lnTo>
                          <a:pt x="491" y="180"/>
                        </a:lnTo>
                        <a:lnTo>
                          <a:pt x="477" y="180"/>
                        </a:lnTo>
                        <a:lnTo>
                          <a:pt x="470" y="187"/>
                        </a:lnTo>
                        <a:lnTo>
                          <a:pt x="463" y="187"/>
                        </a:lnTo>
                        <a:lnTo>
                          <a:pt x="455" y="209"/>
                        </a:lnTo>
                        <a:lnTo>
                          <a:pt x="434" y="209"/>
                        </a:lnTo>
                        <a:lnTo>
                          <a:pt x="434" y="216"/>
                        </a:lnTo>
                        <a:lnTo>
                          <a:pt x="412" y="216"/>
                        </a:lnTo>
                        <a:lnTo>
                          <a:pt x="405" y="216"/>
                        </a:lnTo>
                        <a:lnTo>
                          <a:pt x="405" y="223"/>
                        </a:lnTo>
                        <a:lnTo>
                          <a:pt x="398" y="223"/>
                        </a:lnTo>
                        <a:lnTo>
                          <a:pt x="391" y="223"/>
                        </a:lnTo>
                        <a:lnTo>
                          <a:pt x="383" y="223"/>
                        </a:lnTo>
                        <a:lnTo>
                          <a:pt x="376" y="223"/>
                        </a:lnTo>
                        <a:lnTo>
                          <a:pt x="347" y="245"/>
                        </a:lnTo>
                        <a:lnTo>
                          <a:pt x="362" y="252"/>
                        </a:lnTo>
                        <a:lnTo>
                          <a:pt x="369" y="267"/>
                        </a:lnTo>
                        <a:lnTo>
                          <a:pt x="347" y="267"/>
                        </a:lnTo>
                        <a:lnTo>
                          <a:pt x="347" y="274"/>
                        </a:lnTo>
                        <a:lnTo>
                          <a:pt x="333" y="274"/>
                        </a:lnTo>
                        <a:lnTo>
                          <a:pt x="333" y="288"/>
                        </a:lnTo>
                        <a:lnTo>
                          <a:pt x="333" y="295"/>
                        </a:lnTo>
                        <a:lnTo>
                          <a:pt x="326" y="295"/>
                        </a:lnTo>
                        <a:lnTo>
                          <a:pt x="326" y="303"/>
                        </a:lnTo>
                        <a:lnTo>
                          <a:pt x="333" y="303"/>
                        </a:lnTo>
                        <a:lnTo>
                          <a:pt x="333" y="310"/>
                        </a:lnTo>
                        <a:lnTo>
                          <a:pt x="340" y="317"/>
                        </a:lnTo>
                        <a:lnTo>
                          <a:pt x="340" y="324"/>
                        </a:lnTo>
                        <a:lnTo>
                          <a:pt x="333" y="324"/>
                        </a:lnTo>
                        <a:lnTo>
                          <a:pt x="340" y="324"/>
                        </a:lnTo>
                        <a:lnTo>
                          <a:pt x="333" y="331"/>
                        </a:lnTo>
                        <a:lnTo>
                          <a:pt x="310" y="346"/>
                        </a:lnTo>
                        <a:lnTo>
                          <a:pt x="310" y="353"/>
                        </a:lnTo>
                        <a:lnTo>
                          <a:pt x="310" y="360"/>
                        </a:lnTo>
                        <a:lnTo>
                          <a:pt x="288" y="360"/>
                        </a:lnTo>
                        <a:lnTo>
                          <a:pt x="274" y="353"/>
                        </a:lnTo>
                        <a:lnTo>
                          <a:pt x="281" y="367"/>
                        </a:lnTo>
                        <a:lnTo>
                          <a:pt x="288" y="382"/>
                        </a:lnTo>
                        <a:lnTo>
                          <a:pt x="288" y="389"/>
                        </a:lnTo>
                        <a:lnTo>
                          <a:pt x="267" y="389"/>
                        </a:lnTo>
                        <a:lnTo>
                          <a:pt x="260" y="396"/>
                        </a:lnTo>
                        <a:lnTo>
                          <a:pt x="274" y="403"/>
                        </a:lnTo>
                        <a:lnTo>
                          <a:pt x="274" y="418"/>
                        </a:lnTo>
                        <a:lnTo>
                          <a:pt x="260" y="418"/>
                        </a:lnTo>
                        <a:lnTo>
                          <a:pt x="252" y="432"/>
                        </a:lnTo>
                        <a:lnTo>
                          <a:pt x="238" y="432"/>
                        </a:lnTo>
                        <a:lnTo>
                          <a:pt x="238" y="447"/>
                        </a:lnTo>
                        <a:lnTo>
                          <a:pt x="224" y="461"/>
                        </a:lnTo>
                        <a:lnTo>
                          <a:pt x="216" y="454"/>
                        </a:lnTo>
                        <a:lnTo>
                          <a:pt x="216" y="439"/>
                        </a:lnTo>
                        <a:lnTo>
                          <a:pt x="224" y="432"/>
                        </a:lnTo>
                        <a:lnTo>
                          <a:pt x="216" y="403"/>
                        </a:lnTo>
                        <a:lnTo>
                          <a:pt x="216" y="396"/>
                        </a:lnTo>
                        <a:lnTo>
                          <a:pt x="195" y="396"/>
                        </a:lnTo>
                        <a:lnTo>
                          <a:pt x="188" y="403"/>
                        </a:lnTo>
                        <a:lnTo>
                          <a:pt x="188" y="411"/>
                        </a:lnTo>
                        <a:lnTo>
                          <a:pt x="180" y="411"/>
                        </a:lnTo>
                        <a:lnTo>
                          <a:pt x="180" y="418"/>
                        </a:lnTo>
                        <a:lnTo>
                          <a:pt x="173" y="425"/>
                        </a:lnTo>
                        <a:lnTo>
                          <a:pt x="166" y="425"/>
                        </a:lnTo>
                        <a:lnTo>
                          <a:pt x="159" y="411"/>
                        </a:lnTo>
                        <a:lnTo>
                          <a:pt x="144" y="403"/>
                        </a:lnTo>
                        <a:lnTo>
                          <a:pt x="137" y="396"/>
                        </a:lnTo>
                        <a:lnTo>
                          <a:pt x="130" y="396"/>
                        </a:lnTo>
                        <a:lnTo>
                          <a:pt x="123" y="396"/>
                        </a:lnTo>
                        <a:lnTo>
                          <a:pt x="101" y="389"/>
                        </a:lnTo>
                        <a:lnTo>
                          <a:pt x="87" y="389"/>
                        </a:lnTo>
                        <a:lnTo>
                          <a:pt x="72" y="389"/>
                        </a:lnTo>
                        <a:lnTo>
                          <a:pt x="58" y="403"/>
                        </a:lnTo>
                        <a:lnTo>
                          <a:pt x="44" y="396"/>
                        </a:lnTo>
                        <a:lnTo>
                          <a:pt x="29" y="396"/>
                        </a:lnTo>
                        <a:lnTo>
                          <a:pt x="22" y="396"/>
                        </a:lnTo>
                        <a:lnTo>
                          <a:pt x="15" y="389"/>
                        </a:lnTo>
                        <a:lnTo>
                          <a:pt x="8" y="382"/>
                        </a:lnTo>
                        <a:lnTo>
                          <a:pt x="22" y="339"/>
                        </a:lnTo>
                        <a:lnTo>
                          <a:pt x="29" y="310"/>
                        </a:lnTo>
                        <a:lnTo>
                          <a:pt x="22" y="303"/>
                        </a:lnTo>
                        <a:lnTo>
                          <a:pt x="22" y="295"/>
                        </a:lnTo>
                        <a:lnTo>
                          <a:pt x="22" y="288"/>
                        </a:lnTo>
                        <a:lnTo>
                          <a:pt x="0" y="267"/>
                        </a:lnTo>
                        <a:lnTo>
                          <a:pt x="0" y="259"/>
                        </a:lnTo>
                        <a:lnTo>
                          <a:pt x="29" y="195"/>
                        </a:lnTo>
                        <a:lnTo>
                          <a:pt x="36" y="159"/>
                        </a:lnTo>
                        <a:lnTo>
                          <a:pt x="44" y="130"/>
                        </a:lnTo>
                        <a:lnTo>
                          <a:pt x="51" y="108"/>
                        </a:lnTo>
                        <a:lnTo>
                          <a:pt x="65" y="36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76" name="Freeform 78">
                    <a:extLst>
                      <a:ext uri="{FF2B5EF4-FFF2-40B4-BE49-F238E27FC236}">
                        <a16:creationId xmlns:a16="http://schemas.microsoft.com/office/drawing/2014/main" id="{2D49A2E0-54CD-4442-B098-53413D525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9138" y="2184400"/>
                    <a:ext cx="779462" cy="731838"/>
                  </a:xfrm>
                  <a:custGeom>
                    <a:avLst/>
                    <a:gdLst/>
                    <a:ahLst/>
                    <a:cxnLst>
                      <a:cxn ang="0">
                        <a:pos x="130" y="51"/>
                      </a:cxn>
                      <a:cxn ang="0">
                        <a:pos x="166" y="44"/>
                      </a:cxn>
                      <a:cxn ang="0">
                        <a:pos x="202" y="44"/>
                      </a:cxn>
                      <a:cxn ang="0">
                        <a:pos x="202" y="94"/>
                      </a:cxn>
                      <a:cxn ang="0">
                        <a:pos x="245" y="80"/>
                      </a:cxn>
                      <a:cxn ang="0">
                        <a:pos x="260" y="101"/>
                      </a:cxn>
                      <a:cxn ang="0">
                        <a:pos x="260" y="152"/>
                      </a:cxn>
                      <a:cxn ang="0">
                        <a:pos x="238" y="187"/>
                      </a:cxn>
                      <a:cxn ang="0">
                        <a:pos x="267" y="187"/>
                      </a:cxn>
                      <a:cxn ang="0">
                        <a:pos x="281" y="166"/>
                      </a:cxn>
                      <a:cxn ang="0">
                        <a:pos x="310" y="144"/>
                      </a:cxn>
                      <a:cxn ang="0">
                        <a:pos x="340" y="137"/>
                      </a:cxn>
                      <a:cxn ang="0">
                        <a:pos x="347" y="123"/>
                      </a:cxn>
                      <a:cxn ang="0">
                        <a:pos x="369" y="130"/>
                      </a:cxn>
                      <a:cxn ang="0">
                        <a:pos x="398" y="152"/>
                      </a:cxn>
                      <a:cxn ang="0">
                        <a:pos x="427" y="144"/>
                      </a:cxn>
                      <a:cxn ang="0">
                        <a:pos x="455" y="137"/>
                      </a:cxn>
                      <a:cxn ang="0">
                        <a:pos x="491" y="152"/>
                      </a:cxn>
                      <a:cxn ang="0">
                        <a:pos x="491" y="180"/>
                      </a:cxn>
                      <a:cxn ang="0">
                        <a:pos x="463" y="187"/>
                      </a:cxn>
                      <a:cxn ang="0">
                        <a:pos x="434" y="216"/>
                      </a:cxn>
                      <a:cxn ang="0">
                        <a:pos x="405" y="223"/>
                      </a:cxn>
                      <a:cxn ang="0">
                        <a:pos x="383" y="223"/>
                      </a:cxn>
                      <a:cxn ang="0">
                        <a:pos x="362" y="252"/>
                      </a:cxn>
                      <a:cxn ang="0">
                        <a:pos x="347" y="274"/>
                      </a:cxn>
                      <a:cxn ang="0">
                        <a:pos x="333" y="295"/>
                      </a:cxn>
                      <a:cxn ang="0">
                        <a:pos x="333" y="303"/>
                      </a:cxn>
                      <a:cxn ang="0">
                        <a:pos x="340" y="324"/>
                      </a:cxn>
                      <a:cxn ang="0">
                        <a:pos x="333" y="331"/>
                      </a:cxn>
                      <a:cxn ang="0">
                        <a:pos x="310" y="360"/>
                      </a:cxn>
                      <a:cxn ang="0">
                        <a:pos x="281" y="367"/>
                      </a:cxn>
                      <a:cxn ang="0">
                        <a:pos x="267" y="389"/>
                      </a:cxn>
                      <a:cxn ang="0">
                        <a:pos x="274" y="418"/>
                      </a:cxn>
                      <a:cxn ang="0">
                        <a:pos x="238" y="432"/>
                      </a:cxn>
                      <a:cxn ang="0">
                        <a:pos x="216" y="454"/>
                      </a:cxn>
                      <a:cxn ang="0">
                        <a:pos x="216" y="403"/>
                      </a:cxn>
                      <a:cxn ang="0">
                        <a:pos x="188" y="403"/>
                      </a:cxn>
                      <a:cxn ang="0">
                        <a:pos x="180" y="418"/>
                      </a:cxn>
                      <a:cxn ang="0">
                        <a:pos x="159" y="411"/>
                      </a:cxn>
                      <a:cxn ang="0">
                        <a:pos x="130" y="396"/>
                      </a:cxn>
                      <a:cxn ang="0">
                        <a:pos x="87" y="389"/>
                      </a:cxn>
                      <a:cxn ang="0">
                        <a:pos x="44" y="396"/>
                      </a:cxn>
                      <a:cxn ang="0">
                        <a:pos x="15" y="389"/>
                      </a:cxn>
                      <a:cxn ang="0">
                        <a:pos x="29" y="310"/>
                      </a:cxn>
                      <a:cxn ang="0">
                        <a:pos x="22" y="288"/>
                      </a:cxn>
                      <a:cxn ang="0">
                        <a:pos x="29" y="195"/>
                      </a:cxn>
                      <a:cxn ang="0">
                        <a:pos x="51" y="108"/>
                      </a:cxn>
                    </a:cxnLst>
                    <a:rect l="0" t="0" r="r" b="b"/>
                    <a:pathLst>
                      <a:path w="491" h="461">
                        <a:moveTo>
                          <a:pt x="80" y="0"/>
                        </a:moveTo>
                        <a:lnTo>
                          <a:pt x="80" y="8"/>
                        </a:lnTo>
                        <a:lnTo>
                          <a:pt x="130" y="51"/>
                        </a:lnTo>
                        <a:lnTo>
                          <a:pt x="137" y="72"/>
                        </a:lnTo>
                        <a:lnTo>
                          <a:pt x="166" y="72"/>
                        </a:lnTo>
                        <a:lnTo>
                          <a:pt x="166" y="44"/>
                        </a:lnTo>
                        <a:lnTo>
                          <a:pt x="173" y="29"/>
                        </a:lnTo>
                        <a:lnTo>
                          <a:pt x="195" y="29"/>
                        </a:lnTo>
                        <a:lnTo>
                          <a:pt x="202" y="44"/>
                        </a:lnTo>
                        <a:lnTo>
                          <a:pt x="209" y="58"/>
                        </a:lnTo>
                        <a:lnTo>
                          <a:pt x="202" y="58"/>
                        </a:lnTo>
                        <a:lnTo>
                          <a:pt x="202" y="94"/>
                        </a:lnTo>
                        <a:lnTo>
                          <a:pt x="224" y="94"/>
                        </a:lnTo>
                        <a:lnTo>
                          <a:pt x="238" y="80"/>
                        </a:lnTo>
                        <a:lnTo>
                          <a:pt x="245" y="80"/>
                        </a:lnTo>
                        <a:lnTo>
                          <a:pt x="245" y="87"/>
                        </a:lnTo>
                        <a:lnTo>
                          <a:pt x="245" y="94"/>
                        </a:lnTo>
                        <a:lnTo>
                          <a:pt x="260" y="101"/>
                        </a:lnTo>
                        <a:lnTo>
                          <a:pt x="260" y="116"/>
                        </a:lnTo>
                        <a:lnTo>
                          <a:pt x="260" y="144"/>
                        </a:lnTo>
                        <a:lnTo>
                          <a:pt x="260" y="152"/>
                        </a:lnTo>
                        <a:lnTo>
                          <a:pt x="260" y="166"/>
                        </a:lnTo>
                        <a:lnTo>
                          <a:pt x="231" y="166"/>
                        </a:lnTo>
                        <a:lnTo>
                          <a:pt x="238" y="187"/>
                        </a:lnTo>
                        <a:lnTo>
                          <a:pt x="245" y="187"/>
                        </a:lnTo>
                        <a:lnTo>
                          <a:pt x="260" y="187"/>
                        </a:lnTo>
                        <a:lnTo>
                          <a:pt x="267" y="187"/>
                        </a:lnTo>
                        <a:lnTo>
                          <a:pt x="274" y="195"/>
                        </a:lnTo>
                        <a:lnTo>
                          <a:pt x="281" y="173"/>
                        </a:lnTo>
                        <a:lnTo>
                          <a:pt x="281" y="166"/>
                        </a:lnTo>
                        <a:lnTo>
                          <a:pt x="303" y="159"/>
                        </a:lnTo>
                        <a:lnTo>
                          <a:pt x="310" y="159"/>
                        </a:lnTo>
                        <a:lnTo>
                          <a:pt x="310" y="144"/>
                        </a:lnTo>
                        <a:lnTo>
                          <a:pt x="310" y="137"/>
                        </a:lnTo>
                        <a:lnTo>
                          <a:pt x="333" y="144"/>
                        </a:lnTo>
                        <a:lnTo>
                          <a:pt x="340" y="137"/>
                        </a:lnTo>
                        <a:lnTo>
                          <a:pt x="340" y="130"/>
                        </a:lnTo>
                        <a:lnTo>
                          <a:pt x="340" y="116"/>
                        </a:lnTo>
                        <a:lnTo>
                          <a:pt x="347" y="123"/>
                        </a:lnTo>
                        <a:lnTo>
                          <a:pt x="362" y="137"/>
                        </a:lnTo>
                        <a:lnTo>
                          <a:pt x="362" y="130"/>
                        </a:lnTo>
                        <a:lnTo>
                          <a:pt x="369" y="130"/>
                        </a:lnTo>
                        <a:lnTo>
                          <a:pt x="376" y="130"/>
                        </a:lnTo>
                        <a:lnTo>
                          <a:pt x="391" y="152"/>
                        </a:lnTo>
                        <a:lnTo>
                          <a:pt x="398" y="152"/>
                        </a:lnTo>
                        <a:lnTo>
                          <a:pt x="405" y="159"/>
                        </a:lnTo>
                        <a:lnTo>
                          <a:pt x="412" y="152"/>
                        </a:lnTo>
                        <a:lnTo>
                          <a:pt x="427" y="144"/>
                        </a:lnTo>
                        <a:lnTo>
                          <a:pt x="448" y="144"/>
                        </a:lnTo>
                        <a:lnTo>
                          <a:pt x="455" y="144"/>
                        </a:lnTo>
                        <a:lnTo>
                          <a:pt x="455" y="137"/>
                        </a:lnTo>
                        <a:lnTo>
                          <a:pt x="477" y="144"/>
                        </a:lnTo>
                        <a:lnTo>
                          <a:pt x="491" y="144"/>
                        </a:lnTo>
                        <a:lnTo>
                          <a:pt x="491" y="152"/>
                        </a:lnTo>
                        <a:lnTo>
                          <a:pt x="491" y="159"/>
                        </a:lnTo>
                        <a:lnTo>
                          <a:pt x="491" y="173"/>
                        </a:lnTo>
                        <a:lnTo>
                          <a:pt x="491" y="180"/>
                        </a:lnTo>
                        <a:lnTo>
                          <a:pt x="477" y="180"/>
                        </a:lnTo>
                        <a:lnTo>
                          <a:pt x="470" y="187"/>
                        </a:lnTo>
                        <a:lnTo>
                          <a:pt x="463" y="187"/>
                        </a:lnTo>
                        <a:lnTo>
                          <a:pt x="455" y="209"/>
                        </a:lnTo>
                        <a:lnTo>
                          <a:pt x="434" y="209"/>
                        </a:lnTo>
                        <a:lnTo>
                          <a:pt x="434" y="216"/>
                        </a:lnTo>
                        <a:lnTo>
                          <a:pt x="412" y="216"/>
                        </a:lnTo>
                        <a:lnTo>
                          <a:pt x="405" y="216"/>
                        </a:lnTo>
                        <a:lnTo>
                          <a:pt x="405" y="223"/>
                        </a:lnTo>
                        <a:lnTo>
                          <a:pt x="398" y="223"/>
                        </a:lnTo>
                        <a:lnTo>
                          <a:pt x="391" y="223"/>
                        </a:lnTo>
                        <a:lnTo>
                          <a:pt x="383" y="223"/>
                        </a:lnTo>
                        <a:lnTo>
                          <a:pt x="376" y="223"/>
                        </a:lnTo>
                        <a:lnTo>
                          <a:pt x="347" y="245"/>
                        </a:lnTo>
                        <a:lnTo>
                          <a:pt x="362" y="252"/>
                        </a:lnTo>
                        <a:lnTo>
                          <a:pt x="369" y="267"/>
                        </a:lnTo>
                        <a:lnTo>
                          <a:pt x="347" y="267"/>
                        </a:lnTo>
                        <a:lnTo>
                          <a:pt x="347" y="274"/>
                        </a:lnTo>
                        <a:lnTo>
                          <a:pt x="333" y="274"/>
                        </a:lnTo>
                        <a:lnTo>
                          <a:pt x="333" y="288"/>
                        </a:lnTo>
                        <a:lnTo>
                          <a:pt x="333" y="295"/>
                        </a:lnTo>
                        <a:lnTo>
                          <a:pt x="326" y="295"/>
                        </a:lnTo>
                        <a:lnTo>
                          <a:pt x="326" y="303"/>
                        </a:lnTo>
                        <a:lnTo>
                          <a:pt x="333" y="303"/>
                        </a:lnTo>
                        <a:lnTo>
                          <a:pt x="333" y="310"/>
                        </a:lnTo>
                        <a:lnTo>
                          <a:pt x="340" y="317"/>
                        </a:lnTo>
                        <a:lnTo>
                          <a:pt x="340" y="324"/>
                        </a:lnTo>
                        <a:lnTo>
                          <a:pt x="333" y="324"/>
                        </a:lnTo>
                        <a:lnTo>
                          <a:pt x="340" y="324"/>
                        </a:lnTo>
                        <a:lnTo>
                          <a:pt x="333" y="331"/>
                        </a:lnTo>
                        <a:lnTo>
                          <a:pt x="310" y="346"/>
                        </a:lnTo>
                        <a:lnTo>
                          <a:pt x="310" y="353"/>
                        </a:lnTo>
                        <a:lnTo>
                          <a:pt x="310" y="360"/>
                        </a:lnTo>
                        <a:lnTo>
                          <a:pt x="288" y="360"/>
                        </a:lnTo>
                        <a:lnTo>
                          <a:pt x="274" y="353"/>
                        </a:lnTo>
                        <a:lnTo>
                          <a:pt x="281" y="367"/>
                        </a:lnTo>
                        <a:lnTo>
                          <a:pt x="288" y="382"/>
                        </a:lnTo>
                        <a:lnTo>
                          <a:pt x="288" y="389"/>
                        </a:lnTo>
                        <a:lnTo>
                          <a:pt x="267" y="389"/>
                        </a:lnTo>
                        <a:lnTo>
                          <a:pt x="260" y="396"/>
                        </a:lnTo>
                        <a:lnTo>
                          <a:pt x="274" y="403"/>
                        </a:lnTo>
                        <a:lnTo>
                          <a:pt x="274" y="418"/>
                        </a:lnTo>
                        <a:lnTo>
                          <a:pt x="260" y="418"/>
                        </a:lnTo>
                        <a:lnTo>
                          <a:pt x="252" y="432"/>
                        </a:lnTo>
                        <a:lnTo>
                          <a:pt x="238" y="432"/>
                        </a:lnTo>
                        <a:lnTo>
                          <a:pt x="238" y="447"/>
                        </a:lnTo>
                        <a:lnTo>
                          <a:pt x="224" y="461"/>
                        </a:lnTo>
                        <a:lnTo>
                          <a:pt x="216" y="454"/>
                        </a:lnTo>
                        <a:lnTo>
                          <a:pt x="216" y="439"/>
                        </a:lnTo>
                        <a:lnTo>
                          <a:pt x="224" y="432"/>
                        </a:lnTo>
                        <a:lnTo>
                          <a:pt x="216" y="403"/>
                        </a:lnTo>
                        <a:lnTo>
                          <a:pt x="216" y="396"/>
                        </a:lnTo>
                        <a:lnTo>
                          <a:pt x="195" y="396"/>
                        </a:lnTo>
                        <a:lnTo>
                          <a:pt x="188" y="403"/>
                        </a:lnTo>
                        <a:lnTo>
                          <a:pt x="188" y="411"/>
                        </a:lnTo>
                        <a:lnTo>
                          <a:pt x="180" y="411"/>
                        </a:lnTo>
                        <a:lnTo>
                          <a:pt x="180" y="418"/>
                        </a:lnTo>
                        <a:lnTo>
                          <a:pt x="173" y="425"/>
                        </a:lnTo>
                        <a:lnTo>
                          <a:pt x="166" y="425"/>
                        </a:lnTo>
                        <a:lnTo>
                          <a:pt x="159" y="411"/>
                        </a:lnTo>
                        <a:lnTo>
                          <a:pt x="144" y="403"/>
                        </a:lnTo>
                        <a:lnTo>
                          <a:pt x="137" y="396"/>
                        </a:lnTo>
                        <a:lnTo>
                          <a:pt x="130" y="396"/>
                        </a:lnTo>
                        <a:lnTo>
                          <a:pt x="123" y="396"/>
                        </a:lnTo>
                        <a:lnTo>
                          <a:pt x="101" y="389"/>
                        </a:lnTo>
                        <a:lnTo>
                          <a:pt x="87" y="389"/>
                        </a:lnTo>
                        <a:lnTo>
                          <a:pt x="72" y="389"/>
                        </a:lnTo>
                        <a:lnTo>
                          <a:pt x="58" y="403"/>
                        </a:lnTo>
                        <a:lnTo>
                          <a:pt x="44" y="396"/>
                        </a:lnTo>
                        <a:lnTo>
                          <a:pt x="29" y="396"/>
                        </a:lnTo>
                        <a:lnTo>
                          <a:pt x="22" y="396"/>
                        </a:lnTo>
                        <a:lnTo>
                          <a:pt x="15" y="389"/>
                        </a:lnTo>
                        <a:lnTo>
                          <a:pt x="8" y="382"/>
                        </a:lnTo>
                        <a:lnTo>
                          <a:pt x="22" y="339"/>
                        </a:lnTo>
                        <a:lnTo>
                          <a:pt x="29" y="310"/>
                        </a:lnTo>
                        <a:lnTo>
                          <a:pt x="22" y="303"/>
                        </a:lnTo>
                        <a:lnTo>
                          <a:pt x="22" y="295"/>
                        </a:lnTo>
                        <a:lnTo>
                          <a:pt x="22" y="288"/>
                        </a:lnTo>
                        <a:lnTo>
                          <a:pt x="0" y="267"/>
                        </a:lnTo>
                        <a:lnTo>
                          <a:pt x="0" y="259"/>
                        </a:lnTo>
                        <a:lnTo>
                          <a:pt x="29" y="195"/>
                        </a:lnTo>
                        <a:lnTo>
                          <a:pt x="36" y="159"/>
                        </a:lnTo>
                        <a:lnTo>
                          <a:pt x="44" y="130"/>
                        </a:lnTo>
                        <a:lnTo>
                          <a:pt x="51" y="108"/>
                        </a:lnTo>
                        <a:lnTo>
                          <a:pt x="65" y="36"/>
                        </a:lnTo>
                        <a:lnTo>
                          <a:pt x="80" y="0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77" name="Freeform 79">
                    <a:extLst>
                      <a:ext uri="{FF2B5EF4-FFF2-40B4-BE49-F238E27FC236}">
                        <a16:creationId xmlns:a16="http://schemas.microsoft.com/office/drawing/2014/main" id="{47BCC5AF-BDBA-4733-8B93-2954805924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2613" y="2790825"/>
                    <a:ext cx="560387" cy="744538"/>
                  </a:xfrm>
                  <a:custGeom>
                    <a:avLst/>
                    <a:gdLst/>
                    <a:ahLst/>
                    <a:cxnLst>
                      <a:cxn ang="0">
                        <a:pos x="65" y="275"/>
                      </a:cxn>
                      <a:cxn ang="0">
                        <a:pos x="58" y="260"/>
                      </a:cxn>
                      <a:cxn ang="0">
                        <a:pos x="36" y="267"/>
                      </a:cxn>
                      <a:cxn ang="0">
                        <a:pos x="0" y="246"/>
                      </a:cxn>
                      <a:cxn ang="0">
                        <a:pos x="14" y="203"/>
                      </a:cxn>
                      <a:cxn ang="0">
                        <a:pos x="50" y="131"/>
                      </a:cxn>
                      <a:cxn ang="0">
                        <a:pos x="94" y="0"/>
                      </a:cxn>
                      <a:cxn ang="0">
                        <a:pos x="108" y="14"/>
                      </a:cxn>
                      <a:cxn ang="0">
                        <a:pos x="130" y="14"/>
                      </a:cxn>
                      <a:cxn ang="0">
                        <a:pos x="158" y="7"/>
                      </a:cxn>
                      <a:cxn ang="0">
                        <a:pos x="187" y="7"/>
                      </a:cxn>
                      <a:cxn ang="0">
                        <a:pos x="216" y="14"/>
                      </a:cxn>
                      <a:cxn ang="0">
                        <a:pos x="230" y="21"/>
                      </a:cxn>
                      <a:cxn ang="0">
                        <a:pos x="252" y="43"/>
                      </a:cxn>
                      <a:cxn ang="0">
                        <a:pos x="266" y="36"/>
                      </a:cxn>
                      <a:cxn ang="0">
                        <a:pos x="274" y="29"/>
                      </a:cxn>
                      <a:cxn ang="0">
                        <a:pos x="281" y="14"/>
                      </a:cxn>
                      <a:cxn ang="0">
                        <a:pos x="302" y="21"/>
                      </a:cxn>
                      <a:cxn ang="0">
                        <a:pos x="302" y="57"/>
                      </a:cxn>
                      <a:cxn ang="0">
                        <a:pos x="310" y="79"/>
                      </a:cxn>
                      <a:cxn ang="0">
                        <a:pos x="317" y="93"/>
                      </a:cxn>
                      <a:cxn ang="0">
                        <a:pos x="331" y="109"/>
                      </a:cxn>
                      <a:cxn ang="0">
                        <a:pos x="353" y="124"/>
                      </a:cxn>
                      <a:cxn ang="0">
                        <a:pos x="346" y="152"/>
                      </a:cxn>
                      <a:cxn ang="0">
                        <a:pos x="331" y="188"/>
                      </a:cxn>
                      <a:cxn ang="0">
                        <a:pos x="302" y="210"/>
                      </a:cxn>
                      <a:cxn ang="0">
                        <a:pos x="281" y="217"/>
                      </a:cxn>
                      <a:cxn ang="0">
                        <a:pos x="266" y="210"/>
                      </a:cxn>
                      <a:cxn ang="0">
                        <a:pos x="223" y="224"/>
                      </a:cxn>
                      <a:cxn ang="0">
                        <a:pos x="230" y="260"/>
                      </a:cxn>
                      <a:cxn ang="0">
                        <a:pos x="223" y="275"/>
                      </a:cxn>
                      <a:cxn ang="0">
                        <a:pos x="245" y="296"/>
                      </a:cxn>
                      <a:cxn ang="0">
                        <a:pos x="238" y="311"/>
                      </a:cxn>
                      <a:cxn ang="0">
                        <a:pos x="223" y="318"/>
                      </a:cxn>
                      <a:cxn ang="0">
                        <a:pos x="216" y="347"/>
                      </a:cxn>
                      <a:cxn ang="0">
                        <a:pos x="223" y="390"/>
                      </a:cxn>
                      <a:cxn ang="0">
                        <a:pos x="209" y="419"/>
                      </a:cxn>
                      <a:cxn ang="0">
                        <a:pos x="202" y="426"/>
                      </a:cxn>
                      <a:cxn ang="0">
                        <a:pos x="180" y="419"/>
                      </a:cxn>
                      <a:cxn ang="0">
                        <a:pos x="180" y="433"/>
                      </a:cxn>
                      <a:cxn ang="0">
                        <a:pos x="187" y="455"/>
                      </a:cxn>
                      <a:cxn ang="0">
                        <a:pos x="151" y="455"/>
                      </a:cxn>
                      <a:cxn ang="0">
                        <a:pos x="101" y="462"/>
                      </a:cxn>
                      <a:cxn ang="0">
                        <a:pos x="79" y="447"/>
                      </a:cxn>
                      <a:cxn ang="0">
                        <a:pos x="86" y="419"/>
                      </a:cxn>
                      <a:cxn ang="0">
                        <a:pos x="94" y="383"/>
                      </a:cxn>
                      <a:cxn ang="0">
                        <a:pos x="79" y="383"/>
                      </a:cxn>
                      <a:cxn ang="0">
                        <a:pos x="65" y="339"/>
                      </a:cxn>
                      <a:cxn ang="0">
                        <a:pos x="79" y="332"/>
                      </a:cxn>
                      <a:cxn ang="0">
                        <a:pos x="72" y="311"/>
                      </a:cxn>
                      <a:cxn ang="0">
                        <a:pos x="65" y="296"/>
                      </a:cxn>
                      <a:cxn ang="0">
                        <a:pos x="65" y="282"/>
                      </a:cxn>
                    </a:cxnLst>
                    <a:rect l="0" t="0" r="r" b="b"/>
                    <a:pathLst>
                      <a:path w="353" h="469">
                        <a:moveTo>
                          <a:pt x="65" y="282"/>
                        </a:moveTo>
                        <a:lnTo>
                          <a:pt x="65" y="275"/>
                        </a:lnTo>
                        <a:lnTo>
                          <a:pt x="58" y="267"/>
                        </a:lnTo>
                        <a:lnTo>
                          <a:pt x="58" y="260"/>
                        </a:lnTo>
                        <a:lnTo>
                          <a:pt x="43" y="260"/>
                        </a:lnTo>
                        <a:lnTo>
                          <a:pt x="36" y="267"/>
                        </a:lnTo>
                        <a:lnTo>
                          <a:pt x="29" y="267"/>
                        </a:lnTo>
                        <a:lnTo>
                          <a:pt x="0" y="246"/>
                        </a:lnTo>
                        <a:lnTo>
                          <a:pt x="0" y="239"/>
                        </a:lnTo>
                        <a:lnTo>
                          <a:pt x="14" y="203"/>
                        </a:lnTo>
                        <a:lnTo>
                          <a:pt x="36" y="160"/>
                        </a:lnTo>
                        <a:lnTo>
                          <a:pt x="50" y="131"/>
                        </a:lnTo>
                        <a:lnTo>
                          <a:pt x="72" y="65"/>
                        </a:lnTo>
                        <a:lnTo>
                          <a:pt x="94" y="0"/>
                        </a:lnTo>
                        <a:lnTo>
                          <a:pt x="101" y="7"/>
                        </a:lnTo>
                        <a:lnTo>
                          <a:pt x="108" y="14"/>
                        </a:lnTo>
                        <a:lnTo>
                          <a:pt x="115" y="14"/>
                        </a:lnTo>
                        <a:lnTo>
                          <a:pt x="130" y="14"/>
                        </a:lnTo>
                        <a:lnTo>
                          <a:pt x="144" y="21"/>
                        </a:lnTo>
                        <a:lnTo>
                          <a:pt x="158" y="7"/>
                        </a:lnTo>
                        <a:lnTo>
                          <a:pt x="173" y="7"/>
                        </a:lnTo>
                        <a:lnTo>
                          <a:pt x="187" y="7"/>
                        </a:lnTo>
                        <a:lnTo>
                          <a:pt x="209" y="14"/>
                        </a:lnTo>
                        <a:lnTo>
                          <a:pt x="216" y="14"/>
                        </a:lnTo>
                        <a:lnTo>
                          <a:pt x="223" y="14"/>
                        </a:lnTo>
                        <a:lnTo>
                          <a:pt x="230" y="21"/>
                        </a:lnTo>
                        <a:lnTo>
                          <a:pt x="245" y="29"/>
                        </a:lnTo>
                        <a:lnTo>
                          <a:pt x="252" y="43"/>
                        </a:lnTo>
                        <a:lnTo>
                          <a:pt x="259" y="43"/>
                        </a:lnTo>
                        <a:lnTo>
                          <a:pt x="266" y="36"/>
                        </a:lnTo>
                        <a:lnTo>
                          <a:pt x="266" y="29"/>
                        </a:lnTo>
                        <a:lnTo>
                          <a:pt x="274" y="29"/>
                        </a:lnTo>
                        <a:lnTo>
                          <a:pt x="274" y="21"/>
                        </a:lnTo>
                        <a:lnTo>
                          <a:pt x="281" y="14"/>
                        </a:lnTo>
                        <a:lnTo>
                          <a:pt x="302" y="14"/>
                        </a:lnTo>
                        <a:lnTo>
                          <a:pt x="302" y="21"/>
                        </a:lnTo>
                        <a:lnTo>
                          <a:pt x="310" y="50"/>
                        </a:lnTo>
                        <a:lnTo>
                          <a:pt x="302" y="57"/>
                        </a:lnTo>
                        <a:lnTo>
                          <a:pt x="302" y="72"/>
                        </a:lnTo>
                        <a:lnTo>
                          <a:pt x="310" y="79"/>
                        </a:lnTo>
                        <a:lnTo>
                          <a:pt x="317" y="86"/>
                        </a:lnTo>
                        <a:lnTo>
                          <a:pt x="317" y="93"/>
                        </a:lnTo>
                        <a:lnTo>
                          <a:pt x="324" y="101"/>
                        </a:lnTo>
                        <a:lnTo>
                          <a:pt x="331" y="109"/>
                        </a:lnTo>
                        <a:lnTo>
                          <a:pt x="346" y="124"/>
                        </a:lnTo>
                        <a:lnTo>
                          <a:pt x="353" y="124"/>
                        </a:lnTo>
                        <a:lnTo>
                          <a:pt x="353" y="145"/>
                        </a:lnTo>
                        <a:lnTo>
                          <a:pt x="346" y="152"/>
                        </a:lnTo>
                        <a:lnTo>
                          <a:pt x="346" y="174"/>
                        </a:lnTo>
                        <a:lnTo>
                          <a:pt x="331" y="188"/>
                        </a:lnTo>
                        <a:lnTo>
                          <a:pt x="324" y="181"/>
                        </a:lnTo>
                        <a:lnTo>
                          <a:pt x="302" y="210"/>
                        </a:lnTo>
                        <a:lnTo>
                          <a:pt x="295" y="210"/>
                        </a:lnTo>
                        <a:lnTo>
                          <a:pt x="281" y="217"/>
                        </a:lnTo>
                        <a:lnTo>
                          <a:pt x="274" y="217"/>
                        </a:lnTo>
                        <a:lnTo>
                          <a:pt x="266" y="210"/>
                        </a:lnTo>
                        <a:lnTo>
                          <a:pt x="259" y="210"/>
                        </a:lnTo>
                        <a:lnTo>
                          <a:pt x="223" y="224"/>
                        </a:lnTo>
                        <a:lnTo>
                          <a:pt x="223" y="246"/>
                        </a:lnTo>
                        <a:lnTo>
                          <a:pt x="230" y="260"/>
                        </a:lnTo>
                        <a:lnTo>
                          <a:pt x="223" y="267"/>
                        </a:lnTo>
                        <a:lnTo>
                          <a:pt x="223" y="275"/>
                        </a:lnTo>
                        <a:lnTo>
                          <a:pt x="252" y="282"/>
                        </a:lnTo>
                        <a:lnTo>
                          <a:pt x="245" y="296"/>
                        </a:lnTo>
                        <a:lnTo>
                          <a:pt x="245" y="303"/>
                        </a:lnTo>
                        <a:lnTo>
                          <a:pt x="238" y="311"/>
                        </a:lnTo>
                        <a:lnTo>
                          <a:pt x="230" y="318"/>
                        </a:lnTo>
                        <a:lnTo>
                          <a:pt x="223" y="318"/>
                        </a:lnTo>
                        <a:lnTo>
                          <a:pt x="209" y="332"/>
                        </a:lnTo>
                        <a:lnTo>
                          <a:pt x="216" y="347"/>
                        </a:lnTo>
                        <a:lnTo>
                          <a:pt x="216" y="375"/>
                        </a:lnTo>
                        <a:lnTo>
                          <a:pt x="223" y="390"/>
                        </a:lnTo>
                        <a:lnTo>
                          <a:pt x="216" y="404"/>
                        </a:lnTo>
                        <a:lnTo>
                          <a:pt x="209" y="419"/>
                        </a:lnTo>
                        <a:lnTo>
                          <a:pt x="202" y="419"/>
                        </a:lnTo>
                        <a:lnTo>
                          <a:pt x="202" y="426"/>
                        </a:lnTo>
                        <a:lnTo>
                          <a:pt x="187" y="411"/>
                        </a:lnTo>
                        <a:lnTo>
                          <a:pt x="180" y="419"/>
                        </a:lnTo>
                        <a:lnTo>
                          <a:pt x="180" y="426"/>
                        </a:lnTo>
                        <a:lnTo>
                          <a:pt x="180" y="433"/>
                        </a:lnTo>
                        <a:lnTo>
                          <a:pt x="187" y="440"/>
                        </a:lnTo>
                        <a:lnTo>
                          <a:pt x="187" y="455"/>
                        </a:lnTo>
                        <a:lnTo>
                          <a:pt x="173" y="462"/>
                        </a:lnTo>
                        <a:lnTo>
                          <a:pt x="151" y="455"/>
                        </a:lnTo>
                        <a:lnTo>
                          <a:pt x="122" y="462"/>
                        </a:lnTo>
                        <a:lnTo>
                          <a:pt x="101" y="462"/>
                        </a:lnTo>
                        <a:lnTo>
                          <a:pt x="86" y="469"/>
                        </a:lnTo>
                        <a:lnTo>
                          <a:pt x="79" y="447"/>
                        </a:lnTo>
                        <a:lnTo>
                          <a:pt x="86" y="426"/>
                        </a:lnTo>
                        <a:lnTo>
                          <a:pt x="86" y="419"/>
                        </a:lnTo>
                        <a:lnTo>
                          <a:pt x="108" y="390"/>
                        </a:lnTo>
                        <a:lnTo>
                          <a:pt x="94" y="383"/>
                        </a:lnTo>
                        <a:lnTo>
                          <a:pt x="86" y="383"/>
                        </a:lnTo>
                        <a:lnTo>
                          <a:pt x="79" y="383"/>
                        </a:lnTo>
                        <a:lnTo>
                          <a:pt x="65" y="347"/>
                        </a:lnTo>
                        <a:lnTo>
                          <a:pt x="65" y="339"/>
                        </a:lnTo>
                        <a:lnTo>
                          <a:pt x="72" y="339"/>
                        </a:lnTo>
                        <a:lnTo>
                          <a:pt x="79" y="332"/>
                        </a:lnTo>
                        <a:lnTo>
                          <a:pt x="79" y="318"/>
                        </a:lnTo>
                        <a:lnTo>
                          <a:pt x="72" y="311"/>
                        </a:lnTo>
                        <a:lnTo>
                          <a:pt x="65" y="303"/>
                        </a:lnTo>
                        <a:lnTo>
                          <a:pt x="65" y="296"/>
                        </a:lnTo>
                        <a:lnTo>
                          <a:pt x="58" y="296"/>
                        </a:lnTo>
                        <a:lnTo>
                          <a:pt x="65" y="2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78" name="Freeform 81">
                    <a:extLst>
                      <a:ext uri="{FF2B5EF4-FFF2-40B4-BE49-F238E27FC236}">
                        <a16:creationId xmlns:a16="http://schemas.microsoft.com/office/drawing/2014/main" id="{6373EF10-2A26-44E3-8EA9-5F80D1EC8D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54738" y="2208213"/>
                    <a:ext cx="801687" cy="984250"/>
                  </a:xfrm>
                  <a:custGeom>
                    <a:avLst/>
                    <a:gdLst/>
                    <a:ahLst/>
                    <a:cxnLst>
                      <a:cxn ang="0">
                        <a:pos x="138" y="598"/>
                      </a:cxn>
                      <a:cxn ang="0">
                        <a:pos x="102" y="606"/>
                      </a:cxn>
                      <a:cxn ang="0">
                        <a:pos x="72" y="606"/>
                      </a:cxn>
                      <a:cxn ang="0">
                        <a:pos x="57" y="606"/>
                      </a:cxn>
                      <a:cxn ang="0">
                        <a:pos x="43" y="512"/>
                      </a:cxn>
                      <a:cxn ang="0">
                        <a:pos x="21" y="476"/>
                      </a:cxn>
                      <a:cxn ang="0">
                        <a:pos x="7" y="453"/>
                      </a:cxn>
                      <a:cxn ang="0">
                        <a:pos x="14" y="417"/>
                      </a:cxn>
                      <a:cxn ang="0">
                        <a:pos x="50" y="403"/>
                      </a:cxn>
                      <a:cxn ang="0">
                        <a:pos x="43" y="374"/>
                      </a:cxn>
                      <a:cxn ang="0">
                        <a:pos x="57" y="352"/>
                      </a:cxn>
                      <a:cxn ang="0">
                        <a:pos x="86" y="345"/>
                      </a:cxn>
                      <a:cxn ang="0">
                        <a:pos x="109" y="316"/>
                      </a:cxn>
                      <a:cxn ang="0">
                        <a:pos x="116" y="309"/>
                      </a:cxn>
                      <a:cxn ang="0">
                        <a:pos x="109" y="288"/>
                      </a:cxn>
                      <a:cxn ang="0">
                        <a:pos x="109" y="280"/>
                      </a:cxn>
                      <a:cxn ang="0">
                        <a:pos x="123" y="259"/>
                      </a:cxn>
                      <a:cxn ang="0">
                        <a:pos x="138" y="237"/>
                      </a:cxn>
                      <a:cxn ang="0">
                        <a:pos x="159" y="208"/>
                      </a:cxn>
                      <a:cxn ang="0">
                        <a:pos x="181" y="208"/>
                      </a:cxn>
                      <a:cxn ang="0">
                        <a:pos x="210" y="201"/>
                      </a:cxn>
                      <a:cxn ang="0">
                        <a:pos x="239" y="172"/>
                      </a:cxn>
                      <a:cxn ang="0">
                        <a:pos x="267" y="165"/>
                      </a:cxn>
                      <a:cxn ang="0">
                        <a:pos x="267" y="137"/>
                      </a:cxn>
                      <a:cxn ang="0">
                        <a:pos x="289" y="108"/>
                      </a:cxn>
                      <a:cxn ang="0">
                        <a:pos x="311" y="93"/>
                      </a:cxn>
                      <a:cxn ang="0">
                        <a:pos x="347" y="79"/>
                      </a:cxn>
                      <a:cxn ang="0">
                        <a:pos x="383" y="50"/>
                      </a:cxn>
                      <a:cxn ang="0">
                        <a:pos x="426" y="7"/>
                      </a:cxn>
                      <a:cxn ang="0">
                        <a:pos x="455" y="21"/>
                      </a:cxn>
                      <a:cxn ang="0">
                        <a:pos x="447" y="50"/>
                      </a:cxn>
                      <a:cxn ang="0">
                        <a:pos x="440" y="79"/>
                      </a:cxn>
                      <a:cxn ang="0">
                        <a:pos x="455" y="115"/>
                      </a:cxn>
                      <a:cxn ang="0">
                        <a:pos x="476" y="137"/>
                      </a:cxn>
                      <a:cxn ang="0">
                        <a:pos x="476" y="151"/>
                      </a:cxn>
                      <a:cxn ang="0">
                        <a:pos x="440" y="194"/>
                      </a:cxn>
                      <a:cxn ang="0">
                        <a:pos x="469" y="237"/>
                      </a:cxn>
                      <a:cxn ang="0">
                        <a:pos x="476" y="280"/>
                      </a:cxn>
                      <a:cxn ang="0">
                        <a:pos x="505" y="309"/>
                      </a:cxn>
                      <a:cxn ang="0">
                        <a:pos x="498" y="331"/>
                      </a:cxn>
                      <a:cxn ang="0">
                        <a:pos x="469" y="338"/>
                      </a:cxn>
                      <a:cxn ang="0">
                        <a:pos x="462" y="338"/>
                      </a:cxn>
                      <a:cxn ang="0">
                        <a:pos x="455" y="360"/>
                      </a:cxn>
                      <a:cxn ang="0">
                        <a:pos x="440" y="367"/>
                      </a:cxn>
                      <a:cxn ang="0">
                        <a:pos x="419" y="360"/>
                      </a:cxn>
                      <a:cxn ang="0">
                        <a:pos x="397" y="396"/>
                      </a:cxn>
                      <a:cxn ang="0">
                        <a:pos x="368" y="403"/>
                      </a:cxn>
                      <a:cxn ang="0">
                        <a:pos x="339" y="417"/>
                      </a:cxn>
                      <a:cxn ang="0">
                        <a:pos x="332" y="424"/>
                      </a:cxn>
                      <a:cxn ang="0">
                        <a:pos x="318" y="432"/>
                      </a:cxn>
                      <a:cxn ang="0">
                        <a:pos x="296" y="432"/>
                      </a:cxn>
                      <a:cxn ang="0">
                        <a:pos x="282" y="439"/>
                      </a:cxn>
                      <a:cxn ang="0">
                        <a:pos x="260" y="453"/>
                      </a:cxn>
                      <a:cxn ang="0">
                        <a:pos x="224" y="505"/>
                      </a:cxn>
                      <a:cxn ang="0">
                        <a:pos x="210" y="519"/>
                      </a:cxn>
                      <a:cxn ang="0">
                        <a:pos x="167" y="534"/>
                      </a:cxn>
                      <a:cxn ang="0">
                        <a:pos x="159" y="563"/>
                      </a:cxn>
                    </a:cxnLst>
                    <a:rect l="0" t="0" r="r" b="b"/>
                    <a:pathLst>
                      <a:path w="505" h="620">
                        <a:moveTo>
                          <a:pt x="131" y="570"/>
                        </a:moveTo>
                        <a:lnTo>
                          <a:pt x="131" y="577"/>
                        </a:lnTo>
                        <a:lnTo>
                          <a:pt x="138" y="598"/>
                        </a:lnTo>
                        <a:lnTo>
                          <a:pt x="131" y="598"/>
                        </a:lnTo>
                        <a:lnTo>
                          <a:pt x="123" y="591"/>
                        </a:lnTo>
                        <a:lnTo>
                          <a:pt x="102" y="606"/>
                        </a:lnTo>
                        <a:lnTo>
                          <a:pt x="95" y="598"/>
                        </a:lnTo>
                        <a:lnTo>
                          <a:pt x="86" y="598"/>
                        </a:lnTo>
                        <a:lnTo>
                          <a:pt x="72" y="606"/>
                        </a:lnTo>
                        <a:lnTo>
                          <a:pt x="64" y="613"/>
                        </a:lnTo>
                        <a:lnTo>
                          <a:pt x="57" y="620"/>
                        </a:lnTo>
                        <a:lnTo>
                          <a:pt x="57" y="606"/>
                        </a:lnTo>
                        <a:lnTo>
                          <a:pt x="36" y="541"/>
                        </a:lnTo>
                        <a:lnTo>
                          <a:pt x="36" y="519"/>
                        </a:lnTo>
                        <a:lnTo>
                          <a:pt x="43" y="512"/>
                        </a:lnTo>
                        <a:lnTo>
                          <a:pt x="43" y="491"/>
                        </a:lnTo>
                        <a:lnTo>
                          <a:pt x="36" y="491"/>
                        </a:lnTo>
                        <a:lnTo>
                          <a:pt x="21" y="476"/>
                        </a:lnTo>
                        <a:lnTo>
                          <a:pt x="14" y="468"/>
                        </a:lnTo>
                        <a:lnTo>
                          <a:pt x="7" y="460"/>
                        </a:lnTo>
                        <a:lnTo>
                          <a:pt x="7" y="453"/>
                        </a:lnTo>
                        <a:lnTo>
                          <a:pt x="0" y="446"/>
                        </a:lnTo>
                        <a:lnTo>
                          <a:pt x="14" y="432"/>
                        </a:lnTo>
                        <a:lnTo>
                          <a:pt x="14" y="417"/>
                        </a:lnTo>
                        <a:lnTo>
                          <a:pt x="28" y="417"/>
                        </a:lnTo>
                        <a:lnTo>
                          <a:pt x="36" y="403"/>
                        </a:lnTo>
                        <a:lnTo>
                          <a:pt x="50" y="403"/>
                        </a:lnTo>
                        <a:lnTo>
                          <a:pt x="50" y="388"/>
                        </a:lnTo>
                        <a:lnTo>
                          <a:pt x="36" y="381"/>
                        </a:lnTo>
                        <a:lnTo>
                          <a:pt x="43" y="374"/>
                        </a:lnTo>
                        <a:lnTo>
                          <a:pt x="64" y="374"/>
                        </a:lnTo>
                        <a:lnTo>
                          <a:pt x="64" y="367"/>
                        </a:lnTo>
                        <a:lnTo>
                          <a:pt x="57" y="352"/>
                        </a:lnTo>
                        <a:lnTo>
                          <a:pt x="50" y="338"/>
                        </a:lnTo>
                        <a:lnTo>
                          <a:pt x="64" y="345"/>
                        </a:lnTo>
                        <a:lnTo>
                          <a:pt x="86" y="345"/>
                        </a:lnTo>
                        <a:lnTo>
                          <a:pt x="86" y="338"/>
                        </a:lnTo>
                        <a:lnTo>
                          <a:pt x="86" y="331"/>
                        </a:lnTo>
                        <a:lnTo>
                          <a:pt x="109" y="316"/>
                        </a:lnTo>
                        <a:lnTo>
                          <a:pt x="116" y="309"/>
                        </a:lnTo>
                        <a:lnTo>
                          <a:pt x="109" y="309"/>
                        </a:lnTo>
                        <a:lnTo>
                          <a:pt x="116" y="309"/>
                        </a:lnTo>
                        <a:lnTo>
                          <a:pt x="116" y="302"/>
                        </a:lnTo>
                        <a:lnTo>
                          <a:pt x="109" y="295"/>
                        </a:lnTo>
                        <a:lnTo>
                          <a:pt x="109" y="288"/>
                        </a:lnTo>
                        <a:lnTo>
                          <a:pt x="102" y="288"/>
                        </a:lnTo>
                        <a:lnTo>
                          <a:pt x="102" y="280"/>
                        </a:lnTo>
                        <a:lnTo>
                          <a:pt x="109" y="280"/>
                        </a:lnTo>
                        <a:lnTo>
                          <a:pt x="109" y="273"/>
                        </a:lnTo>
                        <a:lnTo>
                          <a:pt x="109" y="259"/>
                        </a:lnTo>
                        <a:lnTo>
                          <a:pt x="123" y="259"/>
                        </a:lnTo>
                        <a:lnTo>
                          <a:pt x="123" y="252"/>
                        </a:lnTo>
                        <a:lnTo>
                          <a:pt x="145" y="252"/>
                        </a:lnTo>
                        <a:lnTo>
                          <a:pt x="138" y="237"/>
                        </a:lnTo>
                        <a:lnTo>
                          <a:pt x="123" y="230"/>
                        </a:lnTo>
                        <a:lnTo>
                          <a:pt x="152" y="208"/>
                        </a:lnTo>
                        <a:lnTo>
                          <a:pt x="159" y="208"/>
                        </a:lnTo>
                        <a:lnTo>
                          <a:pt x="167" y="208"/>
                        </a:lnTo>
                        <a:lnTo>
                          <a:pt x="174" y="208"/>
                        </a:lnTo>
                        <a:lnTo>
                          <a:pt x="181" y="208"/>
                        </a:lnTo>
                        <a:lnTo>
                          <a:pt x="181" y="201"/>
                        </a:lnTo>
                        <a:lnTo>
                          <a:pt x="188" y="201"/>
                        </a:lnTo>
                        <a:lnTo>
                          <a:pt x="210" y="201"/>
                        </a:lnTo>
                        <a:lnTo>
                          <a:pt x="210" y="194"/>
                        </a:lnTo>
                        <a:lnTo>
                          <a:pt x="231" y="194"/>
                        </a:lnTo>
                        <a:lnTo>
                          <a:pt x="239" y="172"/>
                        </a:lnTo>
                        <a:lnTo>
                          <a:pt x="246" y="172"/>
                        </a:lnTo>
                        <a:lnTo>
                          <a:pt x="253" y="165"/>
                        </a:lnTo>
                        <a:lnTo>
                          <a:pt x="267" y="165"/>
                        </a:lnTo>
                        <a:lnTo>
                          <a:pt x="267" y="158"/>
                        </a:lnTo>
                        <a:lnTo>
                          <a:pt x="267" y="144"/>
                        </a:lnTo>
                        <a:lnTo>
                          <a:pt x="267" y="137"/>
                        </a:lnTo>
                        <a:lnTo>
                          <a:pt x="267" y="129"/>
                        </a:lnTo>
                        <a:lnTo>
                          <a:pt x="282" y="115"/>
                        </a:lnTo>
                        <a:lnTo>
                          <a:pt x="289" y="108"/>
                        </a:lnTo>
                        <a:lnTo>
                          <a:pt x="296" y="101"/>
                        </a:lnTo>
                        <a:lnTo>
                          <a:pt x="303" y="101"/>
                        </a:lnTo>
                        <a:lnTo>
                          <a:pt x="311" y="93"/>
                        </a:lnTo>
                        <a:lnTo>
                          <a:pt x="332" y="86"/>
                        </a:lnTo>
                        <a:lnTo>
                          <a:pt x="339" y="79"/>
                        </a:lnTo>
                        <a:lnTo>
                          <a:pt x="347" y="79"/>
                        </a:lnTo>
                        <a:lnTo>
                          <a:pt x="361" y="65"/>
                        </a:lnTo>
                        <a:lnTo>
                          <a:pt x="368" y="65"/>
                        </a:lnTo>
                        <a:lnTo>
                          <a:pt x="383" y="50"/>
                        </a:lnTo>
                        <a:lnTo>
                          <a:pt x="390" y="43"/>
                        </a:lnTo>
                        <a:lnTo>
                          <a:pt x="397" y="36"/>
                        </a:lnTo>
                        <a:lnTo>
                          <a:pt x="426" y="7"/>
                        </a:lnTo>
                        <a:lnTo>
                          <a:pt x="440" y="0"/>
                        </a:lnTo>
                        <a:lnTo>
                          <a:pt x="447" y="21"/>
                        </a:lnTo>
                        <a:lnTo>
                          <a:pt x="455" y="21"/>
                        </a:lnTo>
                        <a:lnTo>
                          <a:pt x="462" y="36"/>
                        </a:lnTo>
                        <a:lnTo>
                          <a:pt x="455" y="50"/>
                        </a:lnTo>
                        <a:lnTo>
                          <a:pt x="447" y="50"/>
                        </a:lnTo>
                        <a:lnTo>
                          <a:pt x="433" y="57"/>
                        </a:lnTo>
                        <a:lnTo>
                          <a:pt x="433" y="65"/>
                        </a:lnTo>
                        <a:lnTo>
                          <a:pt x="440" y="79"/>
                        </a:lnTo>
                        <a:lnTo>
                          <a:pt x="462" y="79"/>
                        </a:lnTo>
                        <a:lnTo>
                          <a:pt x="462" y="101"/>
                        </a:lnTo>
                        <a:lnTo>
                          <a:pt x="455" y="115"/>
                        </a:lnTo>
                        <a:lnTo>
                          <a:pt x="462" y="122"/>
                        </a:lnTo>
                        <a:lnTo>
                          <a:pt x="469" y="129"/>
                        </a:lnTo>
                        <a:lnTo>
                          <a:pt x="476" y="137"/>
                        </a:lnTo>
                        <a:lnTo>
                          <a:pt x="483" y="129"/>
                        </a:lnTo>
                        <a:lnTo>
                          <a:pt x="483" y="137"/>
                        </a:lnTo>
                        <a:lnTo>
                          <a:pt x="476" y="151"/>
                        </a:lnTo>
                        <a:lnTo>
                          <a:pt x="469" y="151"/>
                        </a:lnTo>
                        <a:lnTo>
                          <a:pt x="462" y="158"/>
                        </a:lnTo>
                        <a:lnTo>
                          <a:pt x="440" y="194"/>
                        </a:lnTo>
                        <a:lnTo>
                          <a:pt x="455" y="201"/>
                        </a:lnTo>
                        <a:lnTo>
                          <a:pt x="469" y="216"/>
                        </a:lnTo>
                        <a:lnTo>
                          <a:pt x="469" y="237"/>
                        </a:lnTo>
                        <a:lnTo>
                          <a:pt x="455" y="259"/>
                        </a:lnTo>
                        <a:lnTo>
                          <a:pt x="462" y="273"/>
                        </a:lnTo>
                        <a:lnTo>
                          <a:pt x="476" y="280"/>
                        </a:lnTo>
                        <a:lnTo>
                          <a:pt x="476" y="288"/>
                        </a:lnTo>
                        <a:lnTo>
                          <a:pt x="498" y="302"/>
                        </a:lnTo>
                        <a:lnTo>
                          <a:pt x="505" y="309"/>
                        </a:lnTo>
                        <a:lnTo>
                          <a:pt x="505" y="324"/>
                        </a:lnTo>
                        <a:lnTo>
                          <a:pt x="498" y="316"/>
                        </a:lnTo>
                        <a:lnTo>
                          <a:pt x="498" y="331"/>
                        </a:lnTo>
                        <a:lnTo>
                          <a:pt x="476" y="345"/>
                        </a:lnTo>
                        <a:lnTo>
                          <a:pt x="476" y="352"/>
                        </a:lnTo>
                        <a:lnTo>
                          <a:pt x="469" y="338"/>
                        </a:lnTo>
                        <a:lnTo>
                          <a:pt x="462" y="331"/>
                        </a:lnTo>
                        <a:lnTo>
                          <a:pt x="455" y="338"/>
                        </a:lnTo>
                        <a:lnTo>
                          <a:pt x="462" y="338"/>
                        </a:lnTo>
                        <a:lnTo>
                          <a:pt x="462" y="345"/>
                        </a:lnTo>
                        <a:lnTo>
                          <a:pt x="462" y="360"/>
                        </a:lnTo>
                        <a:lnTo>
                          <a:pt x="455" y="360"/>
                        </a:lnTo>
                        <a:lnTo>
                          <a:pt x="462" y="367"/>
                        </a:lnTo>
                        <a:lnTo>
                          <a:pt x="455" y="374"/>
                        </a:lnTo>
                        <a:lnTo>
                          <a:pt x="440" y="367"/>
                        </a:lnTo>
                        <a:lnTo>
                          <a:pt x="433" y="360"/>
                        </a:lnTo>
                        <a:lnTo>
                          <a:pt x="426" y="360"/>
                        </a:lnTo>
                        <a:lnTo>
                          <a:pt x="419" y="360"/>
                        </a:lnTo>
                        <a:lnTo>
                          <a:pt x="390" y="374"/>
                        </a:lnTo>
                        <a:lnTo>
                          <a:pt x="390" y="381"/>
                        </a:lnTo>
                        <a:lnTo>
                          <a:pt x="397" y="396"/>
                        </a:lnTo>
                        <a:lnTo>
                          <a:pt x="390" y="396"/>
                        </a:lnTo>
                        <a:lnTo>
                          <a:pt x="390" y="403"/>
                        </a:lnTo>
                        <a:lnTo>
                          <a:pt x="368" y="403"/>
                        </a:lnTo>
                        <a:lnTo>
                          <a:pt x="361" y="417"/>
                        </a:lnTo>
                        <a:lnTo>
                          <a:pt x="354" y="410"/>
                        </a:lnTo>
                        <a:lnTo>
                          <a:pt x="339" y="417"/>
                        </a:lnTo>
                        <a:lnTo>
                          <a:pt x="332" y="410"/>
                        </a:lnTo>
                        <a:lnTo>
                          <a:pt x="325" y="410"/>
                        </a:lnTo>
                        <a:lnTo>
                          <a:pt x="332" y="424"/>
                        </a:lnTo>
                        <a:lnTo>
                          <a:pt x="325" y="424"/>
                        </a:lnTo>
                        <a:lnTo>
                          <a:pt x="318" y="417"/>
                        </a:lnTo>
                        <a:lnTo>
                          <a:pt x="318" y="432"/>
                        </a:lnTo>
                        <a:lnTo>
                          <a:pt x="303" y="432"/>
                        </a:lnTo>
                        <a:lnTo>
                          <a:pt x="303" y="424"/>
                        </a:lnTo>
                        <a:lnTo>
                          <a:pt x="296" y="432"/>
                        </a:lnTo>
                        <a:lnTo>
                          <a:pt x="289" y="439"/>
                        </a:lnTo>
                        <a:lnTo>
                          <a:pt x="282" y="432"/>
                        </a:lnTo>
                        <a:lnTo>
                          <a:pt x="282" y="439"/>
                        </a:lnTo>
                        <a:lnTo>
                          <a:pt x="275" y="446"/>
                        </a:lnTo>
                        <a:lnTo>
                          <a:pt x="260" y="446"/>
                        </a:lnTo>
                        <a:lnTo>
                          <a:pt x="260" y="453"/>
                        </a:lnTo>
                        <a:lnTo>
                          <a:pt x="246" y="491"/>
                        </a:lnTo>
                        <a:lnTo>
                          <a:pt x="231" y="505"/>
                        </a:lnTo>
                        <a:lnTo>
                          <a:pt x="224" y="505"/>
                        </a:lnTo>
                        <a:lnTo>
                          <a:pt x="217" y="512"/>
                        </a:lnTo>
                        <a:lnTo>
                          <a:pt x="217" y="519"/>
                        </a:lnTo>
                        <a:lnTo>
                          <a:pt x="210" y="519"/>
                        </a:lnTo>
                        <a:lnTo>
                          <a:pt x="195" y="519"/>
                        </a:lnTo>
                        <a:lnTo>
                          <a:pt x="188" y="527"/>
                        </a:lnTo>
                        <a:lnTo>
                          <a:pt x="167" y="534"/>
                        </a:lnTo>
                        <a:lnTo>
                          <a:pt x="167" y="548"/>
                        </a:lnTo>
                        <a:lnTo>
                          <a:pt x="159" y="555"/>
                        </a:lnTo>
                        <a:lnTo>
                          <a:pt x="159" y="563"/>
                        </a:lnTo>
                        <a:lnTo>
                          <a:pt x="159" y="570"/>
                        </a:lnTo>
                        <a:lnTo>
                          <a:pt x="131" y="57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79" name="Freeform 82">
                    <a:extLst>
                      <a:ext uri="{FF2B5EF4-FFF2-40B4-BE49-F238E27FC236}">
                        <a16:creationId xmlns:a16="http://schemas.microsoft.com/office/drawing/2014/main" id="{86DE084B-100A-406C-95E2-11462513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54738" y="2208213"/>
                    <a:ext cx="801687" cy="984250"/>
                  </a:xfrm>
                  <a:custGeom>
                    <a:avLst/>
                    <a:gdLst/>
                    <a:ahLst/>
                    <a:cxnLst>
                      <a:cxn ang="0">
                        <a:pos x="138" y="598"/>
                      </a:cxn>
                      <a:cxn ang="0">
                        <a:pos x="102" y="606"/>
                      </a:cxn>
                      <a:cxn ang="0">
                        <a:pos x="72" y="606"/>
                      </a:cxn>
                      <a:cxn ang="0">
                        <a:pos x="57" y="606"/>
                      </a:cxn>
                      <a:cxn ang="0">
                        <a:pos x="43" y="512"/>
                      </a:cxn>
                      <a:cxn ang="0">
                        <a:pos x="21" y="476"/>
                      </a:cxn>
                      <a:cxn ang="0">
                        <a:pos x="7" y="453"/>
                      </a:cxn>
                      <a:cxn ang="0">
                        <a:pos x="14" y="417"/>
                      </a:cxn>
                      <a:cxn ang="0">
                        <a:pos x="50" y="403"/>
                      </a:cxn>
                      <a:cxn ang="0">
                        <a:pos x="43" y="374"/>
                      </a:cxn>
                      <a:cxn ang="0">
                        <a:pos x="57" y="352"/>
                      </a:cxn>
                      <a:cxn ang="0">
                        <a:pos x="86" y="345"/>
                      </a:cxn>
                      <a:cxn ang="0">
                        <a:pos x="109" y="316"/>
                      </a:cxn>
                      <a:cxn ang="0">
                        <a:pos x="116" y="309"/>
                      </a:cxn>
                      <a:cxn ang="0">
                        <a:pos x="109" y="288"/>
                      </a:cxn>
                      <a:cxn ang="0">
                        <a:pos x="109" y="280"/>
                      </a:cxn>
                      <a:cxn ang="0">
                        <a:pos x="123" y="259"/>
                      </a:cxn>
                      <a:cxn ang="0">
                        <a:pos x="138" y="237"/>
                      </a:cxn>
                      <a:cxn ang="0">
                        <a:pos x="159" y="208"/>
                      </a:cxn>
                      <a:cxn ang="0">
                        <a:pos x="181" y="208"/>
                      </a:cxn>
                      <a:cxn ang="0">
                        <a:pos x="210" y="201"/>
                      </a:cxn>
                      <a:cxn ang="0">
                        <a:pos x="239" y="172"/>
                      </a:cxn>
                      <a:cxn ang="0">
                        <a:pos x="267" y="165"/>
                      </a:cxn>
                      <a:cxn ang="0">
                        <a:pos x="267" y="137"/>
                      </a:cxn>
                      <a:cxn ang="0">
                        <a:pos x="289" y="108"/>
                      </a:cxn>
                      <a:cxn ang="0">
                        <a:pos x="311" y="93"/>
                      </a:cxn>
                      <a:cxn ang="0">
                        <a:pos x="347" y="79"/>
                      </a:cxn>
                      <a:cxn ang="0">
                        <a:pos x="383" y="50"/>
                      </a:cxn>
                      <a:cxn ang="0">
                        <a:pos x="426" y="7"/>
                      </a:cxn>
                      <a:cxn ang="0">
                        <a:pos x="455" y="21"/>
                      </a:cxn>
                      <a:cxn ang="0">
                        <a:pos x="447" y="50"/>
                      </a:cxn>
                      <a:cxn ang="0">
                        <a:pos x="440" y="79"/>
                      </a:cxn>
                      <a:cxn ang="0">
                        <a:pos x="455" y="115"/>
                      </a:cxn>
                      <a:cxn ang="0">
                        <a:pos x="476" y="137"/>
                      </a:cxn>
                      <a:cxn ang="0">
                        <a:pos x="476" y="151"/>
                      </a:cxn>
                      <a:cxn ang="0">
                        <a:pos x="440" y="194"/>
                      </a:cxn>
                      <a:cxn ang="0">
                        <a:pos x="469" y="237"/>
                      </a:cxn>
                      <a:cxn ang="0">
                        <a:pos x="476" y="280"/>
                      </a:cxn>
                      <a:cxn ang="0">
                        <a:pos x="505" y="309"/>
                      </a:cxn>
                      <a:cxn ang="0">
                        <a:pos x="498" y="331"/>
                      </a:cxn>
                      <a:cxn ang="0">
                        <a:pos x="469" y="338"/>
                      </a:cxn>
                      <a:cxn ang="0">
                        <a:pos x="462" y="338"/>
                      </a:cxn>
                      <a:cxn ang="0">
                        <a:pos x="455" y="360"/>
                      </a:cxn>
                      <a:cxn ang="0">
                        <a:pos x="440" y="367"/>
                      </a:cxn>
                      <a:cxn ang="0">
                        <a:pos x="419" y="360"/>
                      </a:cxn>
                      <a:cxn ang="0">
                        <a:pos x="397" y="396"/>
                      </a:cxn>
                      <a:cxn ang="0">
                        <a:pos x="368" y="403"/>
                      </a:cxn>
                      <a:cxn ang="0">
                        <a:pos x="339" y="417"/>
                      </a:cxn>
                      <a:cxn ang="0">
                        <a:pos x="332" y="424"/>
                      </a:cxn>
                      <a:cxn ang="0">
                        <a:pos x="318" y="432"/>
                      </a:cxn>
                      <a:cxn ang="0">
                        <a:pos x="296" y="432"/>
                      </a:cxn>
                      <a:cxn ang="0">
                        <a:pos x="282" y="439"/>
                      </a:cxn>
                      <a:cxn ang="0">
                        <a:pos x="260" y="453"/>
                      </a:cxn>
                      <a:cxn ang="0">
                        <a:pos x="224" y="505"/>
                      </a:cxn>
                      <a:cxn ang="0">
                        <a:pos x="210" y="519"/>
                      </a:cxn>
                      <a:cxn ang="0">
                        <a:pos x="167" y="534"/>
                      </a:cxn>
                      <a:cxn ang="0">
                        <a:pos x="159" y="563"/>
                      </a:cxn>
                    </a:cxnLst>
                    <a:rect l="0" t="0" r="r" b="b"/>
                    <a:pathLst>
                      <a:path w="505" h="620">
                        <a:moveTo>
                          <a:pt x="131" y="570"/>
                        </a:moveTo>
                        <a:lnTo>
                          <a:pt x="131" y="577"/>
                        </a:lnTo>
                        <a:lnTo>
                          <a:pt x="138" y="598"/>
                        </a:lnTo>
                        <a:lnTo>
                          <a:pt x="131" y="598"/>
                        </a:lnTo>
                        <a:lnTo>
                          <a:pt x="123" y="591"/>
                        </a:lnTo>
                        <a:lnTo>
                          <a:pt x="102" y="606"/>
                        </a:lnTo>
                        <a:lnTo>
                          <a:pt x="95" y="598"/>
                        </a:lnTo>
                        <a:lnTo>
                          <a:pt x="86" y="598"/>
                        </a:lnTo>
                        <a:lnTo>
                          <a:pt x="72" y="606"/>
                        </a:lnTo>
                        <a:lnTo>
                          <a:pt x="64" y="613"/>
                        </a:lnTo>
                        <a:lnTo>
                          <a:pt x="57" y="620"/>
                        </a:lnTo>
                        <a:lnTo>
                          <a:pt x="57" y="606"/>
                        </a:lnTo>
                        <a:lnTo>
                          <a:pt x="36" y="541"/>
                        </a:lnTo>
                        <a:lnTo>
                          <a:pt x="36" y="519"/>
                        </a:lnTo>
                        <a:lnTo>
                          <a:pt x="43" y="512"/>
                        </a:lnTo>
                        <a:lnTo>
                          <a:pt x="43" y="491"/>
                        </a:lnTo>
                        <a:lnTo>
                          <a:pt x="36" y="491"/>
                        </a:lnTo>
                        <a:lnTo>
                          <a:pt x="21" y="476"/>
                        </a:lnTo>
                        <a:lnTo>
                          <a:pt x="14" y="468"/>
                        </a:lnTo>
                        <a:lnTo>
                          <a:pt x="7" y="460"/>
                        </a:lnTo>
                        <a:lnTo>
                          <a:pt x="7" y="453"/>
                        </a:lnTo>
                        <a:lnTo>
                          <a:pt x="0" y="446"/>
                        </a:lnTo>
                        <a:lnTo>
                          <a:pt x="14" y="432"/>
                        </a:lnTo>
                        <a:lnTo>
                          <a:pt x="14" y="417"/>
                        </a:lnTo>
                        <a:lnTo>
                          <a:pt x="28" y="417"/>
                        </a:lnTo>
                        <a:lnTo>
                          <a:pt x="36" y="403"/>
                        </a:lnTo>
                        <a:lnTo>
                          <a:pt x="50" y="403"/>
                        </a:lnTo>
                        <a:lnTo>
                          <a:pt x="50" y="388"/>
                        </a:lnTo>
                        <a:lnTo>
                          <a:pt x="36" y="381"/>
                        </a:lnTo>
                        <a:lnTo>
                          <a:pt x="43" y="374"/>
                        </a:lnTo>
                        <a:lnTo>
                          <a:pt x="64" y="374"/>
                        </a:lnTo>
                        <a:lnTo>
                          <a:pt x="64" y="367"/>
                        </a:lnTo>
                        <a:lnTo>
                          <a:pt x="57" y="352"/>
                        </a:lnTo>
                        <a:lnTo>
                          <a:pt x="50" y="338"/>
                        </a:lnTo>
                        <a:lnTo>
                          <a:pt x="64" y="345"/>
                        </a:lnTo>
                        <a:lnTo>
                          <a:pt x="86" y="345"/>
                        </a:lnTo>
                        <a:lnTo>
                          <a:pt x="86" y="338"/>
                        </a:lnTo>
                        <a:lnTo>
                          <a:pt x="86" y="331"/>
                        </a:lnTo>
                        <a:lnTo>
                          <a:pt x="109" y="316"/>
                        </a:lnTo>
                        <a:lnTo>
                          <a:pt x="116" y="309"/>
                        </a:lnTo>
                        <a:lnTo>
                          <a:pt x="109" y="309"/>
                        </a:lnTo>
                        <a:lnTo>
                          <a:pt x="116" y="309"/>
                        </a:lnTo>
                        <a:lnTo>
                          <a:pt x="116" y="302"/>
                        </a:lnTo>
                        <a:lnTo>
                          <a:pt x="109" y="295"/>
                        </a:lnTo>
                        <a:lnTo>
                          <a:pt x="109" y="288"/>
                        </a:lnTo>
                        <a:lnTo>
                          <a:pt x="102" y="288"/>
                        </a:lnTo>
                        <a:lnTo>
                          <a:pt x="102" y="280"/>
                        </a:lnTo>
                        <a:lnTo>
                          <a:pt x="109" y="280"/>
                        </a:lnTo>
                        <a:lnTo>
                          <a:pt x="109" y="273"/>
                        </a:lnTo>
                        <a:lnTo>
                          <a:pt x="109" y="259"/>
                        </a:lnTo>
                        <a:lnTo>
                          <a:pt x="123" y="259"/>
                        </a:lnTo>
                        <a:lnTo>
                          <a:pt x="123" y="252"/>
                        </a:lnTo>
                        <a:lnTo>
                          <a:pt x="145" y="252"/>
                        </a:lnTo>
                        <a:lnTo>
                          <a:pt x="138" y="237"/>
                        </a:lnTo>
                        <a:lnTo>
                          <a:pt x="123" y="230"/>
                        </a:lnTo>
                        <a:lnTo>
                          <a:pt x="152" y="208"/>
                        </a:lnTo>
                        <a:lnTo>
                          <a:pt x="159" y="208"/>
                        </a:lnTo>
                        <a:lnTo>
                          <a:pt x="167" y="208"/>
                        </a:lnTo>
                        <a:lnTo>
                          <a:pt x="174" y="208"/>
                        </a:lnTo>
                        <a:lnTo>
                          <a:pt x="181" y="208"/>
                        </a:lnTo>
                        <a:lnTo>
                          <a:pt x="181" y="201"/>
                        </a:lnTo>
                        <a:lnTo>
                          <a:pt x="188" y="201"/>
                        </a:lnTo>
                        <a:lnTo>
                          <a:pt x="210" y="201"/>
                        </a:lnTo>
                        <a:lnTo>
                          <a:pt x="210" y="194"/>
                        </a:lnTo>
                        <a:lnTo>
                          <a:pt x="231" y="194"/>
                        </a:lnTo>
                        <a:lnTo>
                          <a:pt x="239" y="172"/>
                        </a:lnTo>
                        <a:lnTo>
                          <a:pt x="246" y="172"/>
                        </a:lnTo>
                        <a:lnTo>
                          <a:pt x="253" y="165"/>
                        </a:lnTo>
                        <a:lnTo>
                          <a:pt x="267" y="165"/>
                        </a:lnTo>
                        <a:lnTo>
                          <a:pt x="267" y="158"/>
                        </a:lnTo>
                        <a:lnTo>
                          <a:pt x="267" y="144"/>
                        </a:lnTo>
                        <a:lnTo>
                          <a:pt x="267" y="137"/>
                        </a:lnTo>
                        <a:lnTo>
                          <a:pt x="267" y="129"/>
                        </a:lnTo>
                        <a:lnTo>
                          <a:pt x="282" y="115"/>
                        </a:lnTo>
                        <a:lnTo>
                          <a:pt x="289" y="108"/>
                        </a:lnTo>
                        <a:lnTo>
                          <a:pt x="296" y="101"/>
                        </a:lnTo>
                        <a:lnTo>
                          <a:pt x="303" y="101"/>
                        </a:lnTo>
                        <a:lnTo>
                          <a:pt x="311" y="93"/>
                        </a:lnTo>
                        <a:lnTo>
                          <a:pt x="332" y="86"/>
                        </a:lnTo>
                        <a:lnTo>
                          <a:pt x="339" y="79"/>
                        </a:lnTo>
                        <a:lnTo>
                          <a:pt x="347" y="79"/>
                        </a:lnTo>
                        <a:lnTo>
                          <a:pt x="361" y="65"/>
                        </a:lnTo>
                        <a:lnTo>
                          <a:pt x="368" y="65"/>
                        </a:lnTo>
                        <a:lnTo>
                          <a:pt x="383" y="50"/>
                        </a:lnTo>
                        <a:lnTo>
                          <a:pt x="390" y="43"/>
                        </a:lnTo>
                        <a:lnTo>
                          <a:pt x="397" y="36"/>
                        </a:lnTo>
                        <a:lnTo>
                          <a:pt x="426" y="7"/>
                        </a:lnTo>
                        <a:lnTo>
                          <a:pt x="440" y="0"/>
                        </a:lnTo>
                        <a:lnTo>
                          <a:pt x="447" y="21"/>
                        </a:lnTo>
                        <a:lnTo>
                          <a:pt x="455" y="21"/>
                        </a:lnTo>
                        <a:lnTo>
                          <a:pt x="462" y="36"/>
                        </a:lnTo>
                        <a:lnTo>
                          <a:pt x="455" y="50"/>
                        </a:lnTo>
                        <a:lnTo>
                          <a:pt x="447" y="50"/>
                        </a:lnTo>
                        <a:lnTo>
                          <a:pt x="433" y="57"/>
                        </a:lnTo>
                        <a:lnTo>
                          <a:pt x="433" y="65"/>
                        </a:lnTo>
                        <a:lnTo>
                          <a:pt x="440" y="79"/>
                        </a:lnTo>
                        <a:lnTo>
                          <a:pt x="462" y="79"/>
                        </a:lnTo>
                        <a:lnTo>
                          <a:pt x="462" y="101"/>
                        </a:lnTo>
                        <a:lnTo>
                          <a:pt x="455" y="115"/>
                        </a:lnTo>
                        <a:lnTo>
                          <a:pt x="462" y="122"/>
                        </a:lnTo>
                        <a:lnTo>
                          <a:pt x="469" y="129"/>
                        </a:lnTo>
                        <a:lnTo>
                          <a:pt x="476" y="137"/>
                        </a:lnTo>
                        <a:lnTo>
                          <a:pt x="483" y="129"/>
                        </a:lnTo>
                        <a:lnTo>
                          <a:pt x="483" y="137"/>
                        </a:lnTo>
                        <a:lnTo>
                          <a:pt x="476" y="151"/>
                        </a:lnTo>
                        <a:lnTo>
                          <a:pt x="469" y="151"/>
                        </a:lnTo>
                        <a:lnTo>
                          <a:pt x="462" y="158"/>
                        </a:lnTo>
                        <a:lnTo>
                          <a:pt x="440" y="194"/>
                        </a:lnTo>
                        <a:lnTo>
                          <a:pt x="455" y="201"/>
                        </a:lnTo>
                        <a:lnTo>
                          <a:pt x="469" y="216"/>
                        </a:lnTo>
                        <a:lnTo>
                          <a:pt x="469" y="237"/>
                        </a:lnTo>
                        <a:lnTo>
                          <a:pt x="455" y="259"/>
                        </a:lnTo>
                        <a:lnTo>
                          <a:pt x="462" y="273"/>
                        </a:lnTo>
                        <a:lnTo>
                          <a:pt x="476" y="280"/>
                        </a:lnTo>
                        <a:lnTo>
                          <a:pt x="476" y="288"/>
                        </a:lnTo>
                        <a:lnTo>
                          <a:pt x="498" y="302"/>
                        </a:lnTo>
                        <a:lnTo>
                          <a:pt x="505" y="309"/>
                        </a:lnTo>
                        <a:lnTo>
                          <a:pt x="505" y="324"/>
                        </a:lnTo>
                        <a:lnTo>
                          <a:pt x="498" y="316"/>
                        </a:lnTo>
                        <a:lnTo>
                          <a:pt x="498" y="331"/>
                        </a:lnTo>
                        <a:lnTo>
                          <a:pt x="476" y="345"/>
                        </a:lnTo>
                        <a:lnTo>
                          <a:pt x="476" y="352"/>
                        </a:lnTo>
                        <a:lnTo>
                          <a:pt x="469" y="338"/>
                        </a:lnTo>
                        <a:lnTo>
                          <a:pt x="462" y="331"/>
                        </a:lnTo>
                        <a:lnTo>
                          <a:pt x="455" y="338"/>
                        </a:lnTo>
                        <a:lnTo>
                          <a:pt x="462" y="338"/>
                        </a:lnTo>
                        <a:lnTo>
                          <a:pt x="462" y="345"/>
                        </a:lnTo>
                        <a:lnTo>
                          <a:pt x="462" y="360"/>
                        </a:lnTo>
                        <a:lnTo>
                          <a:pt x="455" y="360"/>
                        </a:lnTo>
                        <a:lnTo>
                          <a:pt x="462" y="367"/>
                        </a:lnTo>
                        <a:lnTo>
                          <a:pt x="455" y="374"/>
                        </a:lnTo>
                        <a:lnTo>
                          <a:pt x="440" y="367"/>
                        </a:lnTo>
                        <a:lnTo>
                          <a:pt x="433" y="360"/>
                        </a:lnTo>
                        <a:lnTo>
                          <a:pt x="426" y="360"/>
                        </a:lnTo>
                        <a:lnTo>
                          <a:pt x="419" y="360"/>
                        </a:lnTo>
                        <a:lnTo>
                          <a:pt x="390" y="374"/>
                        </a:lnTo>
                        <a:lnTo>
                          <a:pt x="390" y="381"/>
                        </a:lnTo>
                        <a:lnTo>
                          <a:pt x="397" y="396"/>
                        </a:lnTo>
                        <a:lnTo>
                          <a:pt x="390" y="396"/>
                        </a:lnTo>
                        <a:lnTo>
                          <a:pt x="390" y="403"/>
                        </a:lnTo>
                        <a:lnTo>
                          <a:pt x="368" y="403"/>
                        </a:lnTo>
                        <a:lnTo>
                          <a:pt x="361" y="417"/>
                        </a:lnTo>
                        <a:lnTo>
                          <a:pt x="354" y="410"/>
                        </a:lnTo>
                        <a:lnTo>
                          <a:pt x="339" y="417"/>
                        </a:lnTo>
                        <a:lnTo>
                          <a:pt x="332" y="410"/>
                        </a:lnTo>
                        <a:lnTo>
                          <a:pt x="325" y="410"/>
                        </a:lnTo>
                        <a:lnTo>
                          <a:pt x="332" y="424"/>
                        </a:lnTo>
                        <a:lnTo>
                          <a:pt x="325" y="424"/>
                        </a:lnTo>
                        <a:lnTo>
                          <a:pt x="318" y="417"/>
                        </a:lnTo>
                        <a:lnTo>
                          <a:pt x="318" y="432"/>
                        </a:lnTo>
                        <a:lnTo>
                          <a:pt x="303" y="432"/>
                        </a:lnTo>
                        <a:lnTo>
                          <a:pt x="303" y="424"/>
                        </a:lnTo>
                        <a:lnTo>
                          <a:pt x="296" y="432"/>
                        </a:lnTo>
                        <a:lnTo>
                          <a:pt x="289" y="439"/>
                        </a:lnTo>
                        <a:lnTo>
                          <a:pt x="282" y="432"/>
                        </a:lnTo>
                        <a:lnTo>
                          <a:pt x="282" y="439"/>
                        </a:lnTo>
                        <a:lnTo>
                          <a:pt x="275" y="446"/>
                        </a:lnTo>
                        <a:lnTo>
                          <a:pt x="260" y="446"/>
                        </a:lnTo>
                        <a:lnTo>
                          <a:pt x="260" y="453"/>
                        </a:lnTo>
                        <a:lnTo>
                          <a:pt x="246" y="491"/>
                        </a:lnTo>
                        <a:lnTo>
                          <a:pt x="231" y="505"/>
                        </a:lnTo>
                        <a:lnTo>
                          <a:pt x="224" y="505"/>
                        </a:lnTo>
                        <a:lnTo>
                          <a:pt x="217" y="512"/>
                        </a:lnTo>
                        <a:lnTo>
                          <a:pt x="217" y="519"/>
                        </a:lnTo>
                        <a:lnTo>
                          <a:pt x="210" y="519"/>
                        </a:lnTo>
                        <a:lnTo>
                          <a:pt x="195" y="519"/>
                        </a:lnTo>
                        <a:lnTo>
                          <a:pt x="188" y="527"/>
                        </a:lnTo>
                        <a:lnTo>
                          <a:pt x="167" y="534"/>
                        </a:lnTo>
                        <a:lnTo>
                          <a:pt x="167" y="548"/>
                        </a:lnTo>
                        <a:lnTo>
                          <a:pt x="159" y="555"/>
                        </a:lnTo>
                        <a:lnTo>
                          <a:pt x="159" y="563"/>
                        </a:lnTo>
                        <a:lnTo>
                          <a:pt x="159" y="570"/>
                        </a:lnTo>
                        <a:lnTo>
                          <a:pt x="131" y="570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0" name="Freeform 83">
                    <a:extLst>
                      <a:ext uri="{FF2B5EF4-FFF2-40B4-BE49-F238E27FC236}">
                        <a16:creationId xmlns:a16="http://schemas.microsoft.com/office/drawing/2014/main" id="{FAE9C54A-1E55-4A6D-B3B0-92A0CB6C77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38888" y="1543050"/>
                    <a:ext cx="917575" cy="893763"/>
                  </a:xfrm>
                  <a:custGeom>
                    <a:avLst/>
                    <a:gdLst/>
                    <a:ahLst/>
                    <a:cxnLst>
                      <a:cxn ang="0">
                        <a:pos x="252" y="7"/>
                      </a:cxn>
                      <a:cxn ang="0">
                        <a:pos x="281" y="22"/>
                      </a:cxn>
                      <a:cxn ang="0">
                        <a:pos x="331" y="50"/>
                      </a:cxn>
                      <a:cxn ang="0">
                        <a:pos x="367" y="36"/>
                      </a:cxn>
                      <a:cxn ang="0">
                        <a:pos x="389" y="58"/>
                      </a:cxn>
                      <a:cxn ang="0">
                        <a:pos x="403" y="94"/>
                      </a:cxn>
                      <a:cxn ang="0">
                        <a:pos x="411" y="130"/>
                      </a:cxn>
                      <a:cxn ang="0">
                        <a:pos x="439" y="130"/>
                      </a:cxn>
                      <a:cxn ang="0">
                        <a:pos x="461" y="137"/>
                      </a:cxn>
                      <a:cxn ang="0">
                        <a:pos x="468" y="151"/>
                      </a:cxn>
                      <a:cxn ang="0">
                        <a:pos x="504" y="122"/>
                      </a:cxn>
                      <a:cxn ang="0">
                        <a:pos x="526" y="130"/>
                      </a:cxn>
                      <a:cxn ang="0">
                        <a:pos x="556" y="165"/>
                      </a:cxn>
                      <a:cxn ang="0">
                        <a:pos x="549" y="180"/>
                      </a:cxn>
                      <a:cxn ang="0">
                        <a:pos x="563" y="223"/>
                      </a:cxn>
                      <a:cxn ang="0">
                        <a:pos x="542" y="245"/>
                      </a:cxn>
                      <a:cxn ang="0">
                        <a:pos x="504" y="266"/>
                      </a:cxn>
                      <a:cxn ang="0">
                        <a:pos x="490" y="295"/>
                      </a:cxn>
                      <a:cxn ang="0">
                        <a:pos x="483" y="331"/>
                      </a:cxn>
                      <a:cxn ang="0">
                        <a:pos x="454" y="360"/>
                      </a:cxn>
                      <a:cxn ang="0">
                        <a:pos x="403" y="383"/>
                      </a:cxn>
                      <a:cxn ang="0">
                        <a:pos x="353" y="412"/>
                      </a:cxn>
                      <a:cxn ang="0">
                        <a:pos x="310" y="426"/>
                      </a:cxn>
                      <a:cxn ang="0">
                        <a:pos x="267" y="469"/>
                      </a:cxn>
                      <a:cxn ang="0">
                        <a:pos x="231" y="498"/>
                      </a:cxn>
                      <a:cxn ang="0">
                        <a:pos x="195" y="512"/>
                      </a:cxn>
                      <a:cxn ang="0">
                        <a:pos x="173" y="527"/>
                      </a:cxn>
                      <a:cxn ang="0">
                        <a:pos x="137" y="548"/>
                      </a:cxn>
                      <a:cxn ang="0">
                        <a:pos x="108" y="548"/>
                      </a:cxn>
                      <a:cxn ang="0">
                        <a:pos x="65" y="563"/>
                      </a:cxn>
                      <a:cxn ang="0">
                        <a:pos x="36" y="534"/>
                      </a:cxn>
                      <a:cxn ang="0">
                        <a:pos x="22" y="541"/>
                      </a:cxn>
                      <a:cxn ang="0">
                        <a:pos x="0" y="505"/>
                      </a:cxn>
                      <a:cxn ang="0">
                        <a:pos x="7" y="484"/>
                      </a:cxn>
                      <a:cxn ang="0">
                        <a:pos x="15" y="440"/>
                      </a:cxn>
                      <a:cxn ang="0">
                        <a:pos x="51" y="412"/>
                      </a:cxn>
                      <a:cxn ang="0">
                        <a:pos x="51" y="390"/>
                      </a:cxn>
                      <a:cxn ang="0">
                        <a:pos x="43" y="367"/>
                      </a:cxn>
                      <a:cxn ang="0">
                        <a:pos x="43" y="331"/>
                      </a:cxn>
                      <a:cxn ang="0">
                        <a:pos x="65" y="324"/>
                      </a:cxn>
                      <a:cxn ang="0">
                        <a:pos x="36" y="295"/>
                      </a:cxn>
                      <a:cxn ang="0">
                        <a:pos x="36" y="266"/>
                      </a:cxn>
                      <a:cxn ang="0">
                        <a:pos x="15" y="223"/>
                      </a:cxn>
                      <a:cxn ang="0">
                        <a:pos x="65" y="173"/>
                      </a:cxn>
                      <a:cxn ang="0">
                        <a:pos x="72" y="122"/>
                      </a:cxn>
                      <a:cxn ang="0">
                        <a:pos x="115" y="122"/>
                      </a:cxn>
                      <a:cxn ang="0">
                        <a:pos x="159" y="122"/>
                      </a:cxn>
                      <a:cxn ang="0">
                        <a:pos x="144" y="108"/>
                      </a:cxn>
                      <a:cxn ang="0">
                        <a:pos x="144" y="79"/>
                      </a:cxn>
                      <a:cxn ang="0">
                        <a:pos x="151" y="43"/>
                      </a:cxn>
                      <a:cxn ang="0">
                        <a:pos x="180" y="29"/>
                      </a:cxn>
                      <a:cxn ang="0">
                        <a:pos x="216" y="43"/>
                      </a:cxn>
                      <a:cxn ang="0">
                        <a:pos x="252" y="22"/>
                      </a:cxn>
                    </a:cxnLst>
                    <a:rect l="0" t="0" r="r" b="b"/>
                    <a:pathLst>
                      <a:path w="578" h="563">
                        <a:moveTo>
                          <a:pt x="245" y="14"/>
                        </a:moveTo>
                        <a:lnTo>
                          <a:pt x="252" y="14"/>
                        </a:lnTo>
                        <a:lnTo>
                          <a:pt x="252" y="7"/>
                        </a:lnTo>
                        <a:lnTo>
                          <a:pt x="274" y="0"/>
                        </a:lnTo>
                        <a:lnTo>
                          <a:pt x="288" y="0"/>
                        </a:lnTo>
                        <a:lnTo>
                          <a:pt x="281" y="22"/>
                        </a:lnTo>
                        <a:lnTo>
                          <a:pt x="295" y="22"/>
                        </a:lnTo>
                        <a:lnTo>
                          <a:pt x="310" y="29"/>
                        </a:lnTo>
                        <a:lnTo>
                          <a:pt x="331" y="50"/>
                        </a:lnTo>
                        <a:lnTo>
                          <a:pt x="353" y="29"/>
                        </a:lnTo>
                        <a:lnTo>
                          <a:pt x="360" y="36"/>
                        </a:lnTo>
                        <a:lnTo>
                          <a:pt x="367" y="36"/>
                        </a:lnTo>
                        <a:lnTo>
                          <a:pt x="367" y="50"/>
                        </a:lnTo>
                        <a:lnTo>
                          <a:pt x="375" y="58"/>
                        </a:lnTo>
                        <a:lnTo>
                          <a:pt x="389" y="58"/>
                        </a:lnTo>
                        <a:lnTo>
                          <a:pt x="396" y="65"/>
                        </a:lnTo>
                        <a:lnTo>
                          <a:pt x="403" y="79"/>
                        </a:lnTo>
                        <a:lnTo>
                          <a:pt x="403" y="94"/>
                        </a:lnTo>
                        <a:lnTo>
                          <a:pt x="396" y="108"/>
                        </a:lnTo>
                        <a:lnTo>
                          <a:pt x="403" y="122"/>
                        </a:lnTo>
                        <a:lnTo>
                          <a:pt x="411" y="130"/>
                        </a:lnTo>
                        <a:lnTo>
                          <a:pt x="418" y="122"/>
                        </a:lnTo>
                        <a:lnTo>
                          <a:pt x="425" y="115"/>
                        </a:lnTo>
                        <a:lnTo>
                          <a:pt x="439" y="130"/>
                        </a:lnTo>
                        <a:lnTo>
                          <a:pt x="447" y="130"/>
                        </a:lnTo>
                        <a:lnTo>
                          <a:pt x="454" y="130"/>
                        </a:lnTo>
                        <a:lnTo>
                          <a:pt x="461" y="137"/>
                        </a:lnTo>
                        <a:lnTo>
                          <a:pt x="461" y="144"/>
                        </a:lnTo>
                        <a:lnTo>
                          <a:pt x="461" y="151"/>
                        </a:lnTo>
                        <a:lnTo>
                          <a:pt x="468" y="151"/>
                        </a:lnTo>
                        <a:lnTo>
                          <a:pt x="475" y="130"/>
                        </a:lnTo>
                        <a:lnTo>
                          <a:pt x="490" y="115"/>
                        </a:lnTo>
                        <a:lnTo>
                          <a:pt x="504" y="122"/>
                        </a:lnTo>
                        <a:lnTo>
                          <a:pt x="511" y="122"/>
                        </a:lnTo>
                        <a:lnTo>
                          <a:pt x="519" y="130"/>
                        </a:lnTo>
                        <a:lnTo>
                          <a:pt x="526" y="130"/>
                        </a:lnTo>
                        <a:lnTo>
                          <a:pt x="542" y="151"/>
                        </a:lnTo>
                        <a:lnTo>
                          <a:pt x="549" y="151"/>
                        </a:lnTo>
                        <a:lnTo>
                          <a:pt x="556" y="165"/>
                        </a:lnTo>
                        <a:lnTo>
                          <a:pt x="556" y="173"/>
                        </a:lnTo>
                        <a:lnTo>
                          <a:pt x="549" y="173"/>
                        </a:lnTo>
                        <a:lnTo>
                          <a:pt x="549" y="180"/>
                        </a:lnTo>
                        <a:lnTo>
                          <a:pt x="570" y="201"/>
                        </a:lnTo>
                        <a:lnTo>
                          <a:pt x="578" y="209"/>
                        </a:lnTo>
                        <a:lnTo>
                          <a:pt x="563" y="223"/>
                        </a:lnTo>
                        <a:lnTo>
                          <a:pt x="549" y="223"/>
                        </a:lnTo>
                        <a:lnTo>
                          <a:pt x="542" y="237"/>
                        </a:lnTo>
                        <a:lnTo>
                          <a:pt x="542" y="245"/>
                        </a:lnTo>
                        <a:lnTo>
                          <a:pt x="534" y="259"/>
                        </a:lnTo>
                        <a:lnTo>
                          <a:pt x="519" y="259"/>
                        </a:lnTo>
                        <a:lnTo>
                          <a:pt x="504" y="266"/>
                        </a:lnTo>
                        <a:lnTo>
                          <a:pt x="497" y="281"/>
                        </a:lnTo>
                        <a:lnTo>
                          <a:pt x="504" y="288"/>
                        </a:lnTo>
                        <a:lnTo>
                          <a:pt x="490" y="295"/>
                        </a:lnTo>
                        <a:lnTo>
                          <a:pt x="490" y="302"/>
                        </a:lnTo>
                        <a:lnTo>
                          <a:pt x="490" y="317"/>
                        </a:lnTo>
                        <a:lnTo>
                          <a:pt x="483" y="331"/>
                        </a:lnTo>
                        <a:lnTo>
                          <a:pt x="475" y="360"/>
                        </a:lnTo>
                        <a:lnTo>
                          <a:pt x="468" y="367"/>
                        </a:lnTo>
                        <a:lnTo>
                          <a:pt x="454" y="360"/>
                        </a:lnTo>
                        <a:lnTo>
                          <a:pt x="425" y="367"/>
                        </a:lnTo>
                        <a:lnTo>
                          <a:pt x="425" y="376"/>
                        </a:lnTo>
                        <a:lnTo>
                          <a:pt x="403" y="383"/>
                        </a:lnTo>
                        <a:lnTo>
                          <a:pt x="389" y="390"/>
                        </a:lnTo>
                        <a:lnTo>
                          <a:pt x="375" y="397"/>
                        </a:lnTo>
                        <a:lnTo>
                          <a:pt x="353" y="412"/>
                        </a:lnTo>
                        <a:lnTo>
                          <a:pt x="331" y="412"/>
                        </a:lnTo>
                        <a:lnTo>
                          <a:pt x="324" y="419"/>
                        </a:lnTo>
                        <a:lnTo>
                          <a:pt x="310" y="426"/>
                        </a:lnTo>
                        <a:lnTo>
                          <a:pt x="281" y="455"/>
                        </a:lnTo>
                        <a:lnTo>
                          <a:pt x="274" y="462"/>
                        </a:lnTo>
                        <a:lnTo>
                          <a:pt x="267" y="469"/>
                        </a:lnTo>
                        <a:lnTo>
                          <a:pt x="252" y="484"/>
                        </a:lnTo>
                        <a:lnTo>
                          <a:pt x="245" y="484"/>
                        </a:lnTo>
                        <a:lnTo>
                          <a:pt x="231" y="498"/>
                        </a:lnTo>
                        <a:lnTo>
                          <a:pt x="223" y="498"/>
                        </a:lnTo>
                        <a:lnTo>
                          <a:pt x="216" y="505"/>
                        </a:lnTo>
                        <a:lnTo>
                          <a:pt x="195" y="512"/>
                        </a:lnTo>
                        <a:lnTo>
                          <a:pt x="187" y="520"/>
                        </a:lnTo>
                        <a:lnTo>
                          <a:pt x="180" y="520"/>
                        </a:lnTo>
                        <a:lnTo>
                          <a:pt x="173" y="527"/>
                        </a:lnTo>
                        <a:lnTo>
                          <a:pt x="166" y="534"/>
                        </a:lnTo>
                        <a:lnTo>
                          <a:pt x="151" y="548"/>
                        </a:lnTo>
                        <a:lnTo>
                          <a:pt x="137" y="548"/>
                        </a:lnTo>
                        <a:lnTo>
                          <a:pt x="115" y="541"/>
                        </a:lnTo>
                        <a:lnTo>
                          <a:pt x="115" y="548"/>
                        </a:lnTo>
                        <a:lnTo>
                          <a:pt x="108" y="548"/>
                        </a:lnTo>
                        <a:lnTo>
                          <a:pt x="87" y="548"/>
                        </a:lnTo>
                        <a:lnTo>
                          <a:pt x="72" y="556"/>
                        </a:lnTo>
                        <a:lnTo>
                          <a:pt x="65" y="563"/>
                        </a:lnTo>
                        <a:lnTo>
                          <a:pt x="58" y="556"/>
                        </a:lnTo>
                        <a:lnTo>
                          <a:pt x="51" y="556"/>
                        </a:lnTo>
                        <a:lnTo>
                          <a:pt x="36" y="534"/>
                        </a:lnTo>
                        <a:lnTo>
                          <a:pt x="29" y="534"/>
                        </a:lnTo>
                        <a:lnTo>
                          <a:pt x="22" y="534"/>
                        </a:lnTo>
                        <a:lnTo>
                          <a:pt x="22" y="541"/>
                        </a:lnTo>
                        <a:lnTo>
                          <a:pt x="7" y="527"/>
                        </a:lnTo>
                        <a:lnTo>
                          <a:pt x="0" y="520"/>
                        </a:lnTo>
                        <a:lnTo>
                          <a:pt x="0" y="505"/>
                        </a:lnTo>
                        <a:lnTo>
                          <a:pt x="7" y="498"/>
                        </a:lnTo>
                        <a:lnTo>
                          <a:pt x="0" y="498"/>
                        </a:lnTo>
                        <a:lnTo>
                          <a:pt x="7" y="484"/>
                        </a:lnTo>
                        <a:lnTo>
                          <a:pt x="22" y="469"/>
                        </a:lnTo>
                        <a:lnTo>
                          <a:pt x="22" y="455"/>
                        </a:lnTo>
                        <a:lnTo>
                          <a:pt x="15" y="440"/>
                        </a:lnTo>
                        <a:lnTo>
                          <a:pt x="15" y="433"/>
                        </a:lnTo>
                        <a:lnTo>
                          <a:pt x="22" y="426"/>
                        </a:lnTo>
                        <a:lnTo>
                          <a:pt x="51" y="412"/>
                        </a:lnTo>
                        <a:lnTo>
                          <a:pt x="58" y="419"/>
                        </a:lnTo>
                        <a:lnTo>
                          <a:pt x="65" y="412"/>
                        </a:lnTo>
                        <a:lnTo>
                          <a:pt x="51" y="390"/>
                        </a:lnTo>
                        <a:lnTo>
                          <a:pt x="43" y="390"/>
                        </a:lnTo>
                        <a:lnTo>
                          <a:pt x="43" y="376"/>
                        </a:lnTo>
                        <a:lnTo>
                          <a:pt x="43" y="367"/>
                        </a:lnTo>
                        <a:lnTo>
                          <a:pt x="36" y="353"/>
                        </a:lnTo>
                        <a:lnTo>
                          <a:pt x="29" y="338"/>
                        </a:lnTo>
                        <a:lnTo>
                          <a:pt x="43" y="331"/>
                        </a:lnTo>
                        <a:lnTo>
                          <a:pt x="51" y="331"/>
                        </a:lnTo>
                        <a:lnTo>
                          <a:pt x="65" y="331"/>
                        </a:lnTo>
                        <a:lnTo>
                          <a:pt x="65" y="324"/>
                        </a:lnTo>
                        <a:lnTo>
                          <a:pt x="51" y="317"/>
                        </a:lnTo>
                        <a:lnTo>
                          <a:pt x="43" y="309"/>
                        </a:lnTo>
                        <a:lnTo>
                          <a:pt x="36" y="295"/>
                        </a:lnTo>
                        <a:lnTo>
                          <a:pt x="43" y="295"/>
                        </a:lnTo>
                        <a:lnTo>
                          <a:pt x="43" y="288"/>
                        </a:lnTo>
                        <a:lnTo>
                          <a:pt x="36" y="266"/>
                        </a:lnTo>
                        <a:lnTo>
                          <a:pt x="22" y="252"/>
                        </a:lnTo>
                        <a:lnTo>
                          <a:pt x="15" y="230"/>
                        </a:lnTo>
                        <a:lnTo>
                          <a:pt x="15" y="223"/>
                        </a:lnTo>
                        <a:lnTo>
                          <a:pt x="51" y="216"/>
                        </a:lnTo>
                        <a:lnTo>
                          <a:pt x="51" y="209"/>
                        </a:lnTo>
                        <a:lnTo>
                          <a:pt x="65" y="173"/>
                        </a:lnTo>
                        <a:lnTo>
                          <a:pt x="72" y="158"/>
                        </a:lnTo>
                        <a:lnTo>
                          <a:pt x="65" y="130"/>
                        </a:lnTo>
                        <a:lnTo>
                          <a:pt x="72" y="122"/>
                        </a:lnTo>
                        <a:lnTo>
                          <a:pt x="94" y="137"/>
                        </a:lnTo>
                        <a:lnTo>
                          <a:pt x="101" y="137"/>
                        </a:lnTo>
                        <a:lnTo>
                          <a:pt x="115" y="122"/>
                        </a:lnTo>
                        <a:lnTo>
                          <a:pt x="137" y="137"/>
                        </a:lnTo>
                        <a:lnTo>
                          <a:pt x="151" y="130"/>
                        </a:lnTo>
                        <a:lnTo>
                          <a:pt x="159" y="122"/>
                        </a:lnTo>
                        <a:lnTo>
                          <a:pt x="151" y="115"/>
                        </a:lnTo>
                        <a:lnTo>
                          <a:pt x="151" y="108"/>
                        </a:lnTo>
                        <a:lnTo>
                          <a:pt x="144" y="108"/>
                        </a:lnTo>
                        <a:lnTo>
                          <a:pt x="151" y="101"/>
                        </a:lnTo>
                        <a:lnTo>
                          <a:pt x="144" y="101"/>
                        </a:lnTo>
                        <a:lnTo>
                          <a:pt x="144" y="79"/>
                        </a:lnTo>
                        <a:lnTo>
                          <a:pt x="144" y="72"/>
                        </a:lnTo>
                        <a:lnTo>
                          <a:pt x="137" y="58"/>
                        </a:lnTo>
                        <a:lnTo>
                          <a:pt x="151" y="43"/>
                        </a:lnTo>
                        <a:lnTo>
                          <a:pt x="159" y="36"/>
                        </a:lnTo>
                        <a:lnTo>
                          <a:pt x="166" y="29"/>
                        </a:lnTo>
                        <a:lnTo>
                          <a:pt x="180" y="29"/>
                        </a:lnTo>
                        <a:lnTo>
                          <a:pt x="195" y="29"/>
                        </a:lnTo>
                        <a:lnTo>
                          <a:pt x="209" y="43"/>
                        </a:lnTo>
                        <a:lnTo>
                          <a:pt x="216" y="43"/>
                        </a:lnTo>
                        <a:lnTo>
                          <a:pt x="231" y="36"/>
                        </a:lnTo>
                        <a:lnTo>
                          <a:pt x="238" y="36"/>
                        </a:lnTo>
                        <a:lnTo>
                          <a:pt x="252" y="22"/>
                        </a:lnTo>
                        <a:lnTo>
                          <a:pt x="245" y="1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1" name="Freeform 84">
                    <a:extLst>
                      <a:ext uri="{FF2B5EF4-FFF2-40B4-BE49-F238E27FC236}">
                        <a16:creationId xmlns:a16="http://schemas.microsoft.com/office/drawing/2014/main" id="{09C1DE5C-F163-41F9-B11A-D04ADC27A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38888" y="1543050"/>
                    <a:ext cx="917575" cy="893763"/>
                  </a:xfrm>
                  <a:custGeom>
                    <a:avLst/>
                    <a:gdLst/>
                    <a:ahLst/>
                    <a:cxnLst>
                      <a:cxn ang="0">
                        <a:pos x="252" y="7"/>
                      </a:cxn>
                      <a:cxn ang="0">
                        <a:pos x="281" y="22"/>
                      </a:cxn>
                      <a:cxn ang="0">
                        <a:pos x="331" y="50"/>
                      </a:cxn>
                      <a:cxn ang="0">
                        <a:pos x="367" y="36"/>
                      </a:cxn>
                      <a:cxn ang="0">
                        <a:pos x="389" y="58"/>
                      </a:cxn>
                      <a:cxn ang="0">
                        <a:pos x="403" y="94"/>
                      </a:cxn>
                      <a:cxn ang="0">
                        <a:pos x="411" y="130"/>
                      </a:cxn>
                      <a:cxn ang="0">
                        <a:pos x="439" y="130"/>
                      </a:cxn>
                      <a:cxn ang="0">
                        <a:pos x="461" y="137"/>
                      </a:cxn>
                      <a:cxn ang="0">
                        <a:pos x="468" y="151"/>
                      </a:cxn>
                      <a:cxn ang="0">
                        <a:pos x="504" y="122"/>
                      </a:cxn>
                      <a:cxn ang="0">
                        <a:pos x="526" y="130"/>
                      </a:cxn>
                      <a:cxn ang="0">
                        <a:pos x="556" y="165"/>
                      </a:cxn>
                      <a:cxn ang="0">
                        <a:pos x="549" y="180"/>
                      </a:cxn>
                      <a:cxn ang="0">
                        <a:pos x="563" y="223"/>
                      </a:cxn>
                      <a:cxn ang="0">
                        <a:pos x="542" y="245"/>
                      </a:cxn>
                      <a:cxn ang="0">
                        <a:pos x="504" y="266"/>
                      </a:cxn>
                      <a:cxn ang="0">
                        <a:pos x="490" y="295"/>
                      </a:cxn>
                      <a:cxn ang="0">
                        <a:pos x="483" y="331"/>
                      </a:cxn>
                      <a:cxn ang="0">
                        <a:pos x="454" y="360"/>
                      </a:cxn>
                      <a:cxn ang="0">
                        <a:pos x="403" y="383"/>
                      </a:cxn>
                      <a:cxn ang="0">
                        <a:pos x="353" y="412"/>
                      </a:cxn>
                      <a:cxn ang="0">
                        <a:pos x="310" y="426"/>
                      </a:cxn>
                      <a:cxn ang="0">
                        <a:pos x="267" y="469"/>
                      </a:cxn>
                      <a:cxn ang="0">
                        <a:pos x="231" y="498"/>
                      </a:cxn>
                      <a:cxn ang="0">
                        <a:pos x="195" y="512"/>
                      </a:cxn>
                      <a:cxn ang="0">
                        <a:pos x="173" y="527"/>
                      </a:cxn>
                      <a:cxn ang="0">
                        <a:pos x="137" y="548"/>
                      </a:cxn>
                      <a:cxn ang="0">
                        <a:pos x="108" y="548"/>
                      </a:cxn>
                      <a:cxn ang="0">
                        <a:pos x="65" y="563"/>
                      </a:cxn>
                      <a:cxn ang="0">
                        <a:pos x="36" y="534"/>
                      </a:cxn>
                      <a:cxn ang="0">
                        <a:pos x="22" y="541"/>
                      </a:cxn>
                      <a:cxn ang="0">
                        <a:pos x="0" y="505"/>
                      </a:cxn>
                      <a:cxn ang="0">
                        <a:pos x="7" y="484"/>
                      </a:cxn>
                      <a:cxn ang="0">
                        <a:pos x="15" y="440"/>
                      </a:cxn>
                      <a:cxn ang="0">
                        <a:pos x="51" y="412"/>
                      </a:cxn>
                      <a:cxn ang="0">
                        <a:pos x="51" y="390"/>
                      </a:cxn>
                      <a:cxn ang="0">
                        <a:pos x="43" y="367"/>
                      </a:cxn>
                      <a:cxn ang="0">
                        <a:pos x="43" y="331"/>
                      </a:cxn>
                      <a:cxn ang="0">
                        <a:pos x="65" y="324"/>
                      </a:cxn>
                      <a:cxn ang="0">
                        <a:pos x="36" y="295"/>
                      </a:cxn>
                      <a:cxn ang="0">
                        <a:pos x="36" y="266"/>
                      </a:cxn>
                      <a:cxn ang="0">
                        <a:pos x="15" y="223"/>
                      </a:cxn>
                      <a:cxn ang="0">
                        <a:pos x="65" y="173"/>
                      </a:cxn>
                      <a:cxn ang="0">
                        <a:pos x="72" y="122"/>
                      </a:cxn>
                      <a:cxn ang="0">
                        <a:pos x="115" y="122"/>
                      </a:cxn>
                      <a:cxn ang="0">
                        <a:pos x="159" y="122"/>
                      </a:cxn>
                      <a:cxn ang="0">
                        <a:pos x="144" y="108"/>
                      </a:cxn>
                      <a:cxn ang="0">
                        <a:pos x="144" y="79"/>
                      </a:cxn>
                      <a:cxn ang="0">
                        <a:pos x="151" y="43"/>
                      </a:cxn>
                      <a:cxn ang="0">
                        <a:pos x="180" y="29"/>
                      </a:cxn>
                      <a:cxn ang="0">
                        <a:pos x="216" y="43"/>
                      </a:cxn>
                      <a:cxn ang="0">
                        <a:pos x="252" y="22"/>
                      </a:cxn>
                    </a:cxnLst>
                    <a:rect l="0" t="0" r="r" b="b"/>
                    <a:pathLst>
                      <a:path w="578" h="563">
                        <a:moveTo>
                          <a:pt x="245" y="14"/>
                        </a:moveTo>
                        <a:lnTo>
                          <a:pt x="252" y="14"/>
                        </a:lnTo>
                        <a:lnTo>
                          <a:pt x="252" y="7"/>
                        </a:lnTo>
                        <a:lnTo>
                          <a:pt x="274" y="0"/>
                        </a:lnTo>
                        <a:lnTo>
                          <a:pt x="288" y="0"/>
                        </a:lnTo>
                        <a:lnTo>
                          <a:pt x="281" y="22"/>
                        </a:lnTo>
                        <a:lnTo>
                          <a:pt x="295" y="22"/>
                        </a:lnTo>
                        <a:lnTo>
                          <a:pt x="310" y="29"/>
                        </a:lnTo>
                        <a:lnTo>
                          <a:pt x="331" y="50"/>
                        </a:lnTo>
                        <a:lnTo>
                          <a:pt x="353" y="29"/>
                        </a:lnTo>
                        <a:lnTo>
                          <a:pt x="360" y="36"/>
                        </a:lnTo>
                        <a:lnTo>
                          <a:pt x="367" y="36"/>
                        </a:lnTo>
                        <a:lnTo>
                          <a:pt x="367" y="50"/>
                        </a:lnTo>
                        <a:lnTo>
                          <a:pt x="375" y="58"/>
                        </a:lnTo>
                        <a:lnTo>
                          <a:pt x="389" y="58"/>
                        </a:lnTo>
                        <a:lnTo>
                          <a:pt x="396" y="65"/>
                        </a:lnTo>
                        <a:lnTo>
                          <a:pt x="403" y="79"/>
                        </a:lnTo>
                        <a:lnTo>
                          <a:pt x="403" y="94"/>
                        </a:lnTo>
                        <a:lnTo>
                          <a:pt x="396" y="108"/>
                        </a:lnTo>
                        <a:lnTo>
                          <a:pt x="403" y="122"/>
                        </a:lnTo>
                        <a:lnTo>
                          <a:pt x="411" y="130"/>
                        </a:lnTo>
                        <a:lnTo>
                          <a:pt x="418" y="122"/>
                        </a:lnTo>
                        <a:lnTo>
                          <a:pt x="425" y="115"/>
                        </a:lnTo>
                        <a:lnTo>
                          <a:pt x="439" y="130"/>
                        </a:lnTo>
                        <a:lnTo>
                          <a:pt x="447" y="130"/>
                        </a:lnTo>
                        <a:lnTo>
                          <a:pt x="454" y="130"/>
                        </a:lnTo>
                        <a:lnTo>
                          <a:pt x="461" y="137"/>
                        </a:lnTo>
                        <a:lnTo>
                          <a:pt x="461" y="144"/>
                        </a:lnTo>
                        <a:lnTo>
                          <a:pt x="461" y="151"/>
                        </a:lnTo>
                        <a:lnTo>
                          <a:pt x="468" y="151"/>
                        </a:lnTo>
                        <a:lnTo>
                          <a:pt x="475" y="130"/>
                        </a:lnTo>
                        <a:lnTo>
                          <a:pt x="490" y="115"/>
                        </a:lnTo>
                        <a:lnTo>
                          <a:pt x="504" y="122"/>
                        </a:lnTo>
                        <a:lnTo>
                          <a:pt x="511" y="122"/>
                        </a:lnTo>
                        <a:lnTo>
                          <a:pt x="519" y="130"/>
                        </a:lnTo>
                        <a:lnTo>
                          <a:pt x="526" y="130"/>
                        </a:lnTo>
                        <a:lnTo>
                          <a:pt x="542" y="151"/>
                        </a:lnTo>
                        <a:lnTo>
                          <a:pt x="549" y="151"/>
                        </a:lnTo>
                        <a:lnTo>
                          <a:pt x="556" y="165"/>
                        </a:lnTo>
                        <a:lnTo>
                          <a:pt x="556" y="173"/>
                        </a:lnTo>
                        <a:lnTo>
                          <a:pt x="549" y="173"/>
                        </a:lnTo>
                        <a:lnTo>
                          <a:pt x="549" y="180"/>
                        </a:lnTo>
                        <a:lnTo>
                          <a:pt x="570" y="201"/>
                        </a:lnTo>
                        <a:lnTo>
                          <a:pt x="578" y="209"/>
                        </a:lnTo>
                        <a:lnTo>
                          <a:pt x="563" y="223"/>
                        </a:lnTo>
                        <a:lnTo>
                          <a:pt x="549" y="223"/>
                        </a:lnTo>
                        <a:lnTo>
                          <a:pt x="542" y="237"/>
                        </a:lnTo>
                        <a:lnTo>
                          <a:pt x="542" y="245"/>
                        </a:lnTo>
                        <a:lnTo>
                          <a:pt x="534" y="259"/>
                        </a:lnTo>
                        <a:lnTo>
                          <a:pt x="519" y="259"/>
                        </a:lnTo>
                        <a:lnTo>
                          <a:pt x="504" y="266"/>
                        </a:lnTo>
                        <a:lnTo>
                          <a:pt x="497" y="281"/>
                        </a:lnTo>
                        <a:lnTo>
                          <a:pt x="504" y="288"/>
                        </a:lnTo>
                        <a:lnTo>
                          <a:pt x="490" y="295"/>
                        </a:lnTo>
                        <a:lnTo>
                          <a:pt x="490" y="302"/>
                        </a:lnTo>
                        <a:lnTo>
                          <a:pt x="490" y="317"/>
                        </a:lnTo>
                        <a:lnTo>
                          <a:pt x="483" y="331"/>
                        </a:lnTo>
                        <a:lnTo>
                          <a:pt x="475" y="360"/>
                        </a:lnTo>
                        <a:lnTo>
                          <a:pt x="468" y="367"/>
                        </a:lnTo>
                        <a:lnTo>
                          <a:pt x="454" y="360"/>
                        </a:lnTo>
                        <a:lnTo>
                          <a:pt x="425" y="367"/>
                        </a:lnTo>
                        <a:lnTo>
                          <a:pt x="425" y="376"/>
                        </a:lnTo>
                        <a:lnTo>
                          <a:pt x="403" y="383"/>
                        </a:lnTo>
                        <a:lnTo>
                          <a:pt x="389" y="390"/>
                        </a:lnTo>
                        <a:lnTo>
                          <a:pt x="375" y="397"/>
                        </a:lnTo>
                        <a:lnTo>
                          <a:pt x="353" y="412"/>
                        </a:lnTo>
                        <a:lnTo>
                          <a:pt x="331" y="412"/>
                        </a:lnTo>
                        <a:lnTo>
                          <a:pt x="324" y="419"/>
                        </a:lnTo>
                        <a:lnTo>
                          <a:pt x="310" y="426"/>
                        </a:lnTo>
                        <a:lnTo>
                          <a:pt x="281" y="455"/>
                        </a:lnTo>
                        <a:lnTo>
                          <a:pt x="274" y="462"/>
                        </a:lnTo>
                        <a:lnTo>
                          <a:pt x="267" y="469"/>
                        </a:lnTo>
                        <a:lnTo>
                          <a:pt x="252" y="484"/>
                        </a:lnTo>
                        <a:lnTo>
                          <a:pt x="245" y="484"/>
                        </a:lnTo>
                        <a:lnTo>
                          <a:pt x="231" y="498"/>
                        </a:lnTo>
                        <a:lnTo>
                          <a:pt x="223" y="498"/>
                        </a:lnTo>
                        <a:lnTo>
                          <a:pt x="216" y="505"/>
                        </a:lnTo>
                        <a:lnTo>
                          <a:pt x="195" y="512"/>
                        </a:lnTo>
                        <a:lnTo>
                          <a:pt x="187" y="520"/>
                        </a:lnTo>
                        <a:lnTo>
                          <a:pt x="180" y="520"/>
                        </a:lnTo>
                        <a:lnTo>
                          <a:pt x="173" y="527"/>
                        </a:lnTo>
                        <a:lnTo>
                          <a:pt x="166" y="534"/>
                        </a:lnTo>
                        <a:lnTo>
                          <a:pt x="151" y="548"/>
                        </a:lnTo>
                        <a:lnTo>
                          <a:pt x="137" y="548"/>
                        </a:lnTo>
                        <a:lnTo>
                          <a:pt x="115" y="541"/>
                        </a:lnTo>
                        <a:lnTo>
                          <a:pt x="115" y="548"/>
                        </a:lnTo>
                        <a:lnTo>
                          <a:pt x="108" y="548"/>
                        </a:lnTo>
                        <a:lnTo>
                          <a:pt x="87" y="548"/>
                        </a:lnTo>
                        <a:lnTo>
                          <a:pt x="72" y="556"/>
                        </a:lnTo>
                        <a:lnTo>
                          <a:pt x="65" y="563"/>
                        </a:lnTo>
                        <a:lnTo>
                          <a:pt x="58" y="556"/>
                        </a:lnTo>
                        <a:lnTo>
                          <a:pt x="51" y="556"/>
                        </a:lnTo>
                        <a:lnTo>
                          <a:pt x="36" y="534"/>
                        </a:lnTo>
                        <a:lnTo>
                          <a:pt x="29" y="534"/>
                        </a:lnTo>
                        <a:lnTo>
                          <a:pt x="22" y="534"/>
                        </a:lnTo>
                        <a:lnTo>
                          <a:pt x="22" y="541"/>
                        </a:lnTo>
                        <a:lnTo>
                          <a:pt x="7" y="527"/>
                        </a:lnTo>
                        <a:lnTo>
                          <a:pt x="0" y="520"/>
                        </a:lnTo>
                        <a:lnTo>
                          <a:pt x="0" y="505"/>
                        </a:lnTo>
                        <a:lnTo>
                          <a:pt x="7" y="498"/>
                        </a:lnTo>
                        <a:lnTo>
                          <a:pt x="0" y="498"/>
                        </a:lnTo>
                        <a:lnTo>
                          <a:pt x="7" y="484"/>
                        </a:lnTo>
                        <a:lnTo>
                          <a:pt x="22" y="469"/>
                        </a:lnTo>
                        <a:lnTo>
                          <a:pt x="22" y="455"/>
                        </a:lnTo>
                        <a:lnTo>
                          <a:pt x="15" y="440"/>
                        </a:lnTo>
                        <a:lnTo>
                          <a:pt x="15" y="433"/>
                        </a:lnTo>
                        <a:lnTo>
                          <a:pt x="22" y="426"/>
                        </a:lnTo>
                        <a:lnTo>
                          <a:pt x="51" y="412"/>
                        </a:lnTo>
                        <a:lnTo>
                          <a:pt x="58" y="419"/>
                        </a:lnTo>
                        <a:lnTo>
                          <a:pt x="65" y="412"/>
                        </a:lnTo>
                        <a:lnTo>
                          <a:pt x="51" y="390"/>
                        </a:lnTo>
                        <a:lnTo>
                          <a:pt x="43" y="390"/>
                        </a:lnTo>
                        <a:lnTo>
                          <a:pt x="43" y="376"/>
                        </a:lnTo>
                        <a:lnTo>
                          <a:pt x="43" y="367"/>
                        </a:lnTo>
                        <a:lnTo>
                          <a:pt x="36" y="353"/>
                        </a:lnTo>
                        <a:lnTo>
                          <a:pt x="29" y="338"/>
                        </a:lnTo>
                        <a:lnTo>
                          <a:pt x="43" y="331"/>
                        </a:lnTo>
                        <a:lnTo>
                          <a:pt x="51" y="331"/>
                        </a:lnTo>
                        <a:lnTo>
                          <a:pt x="65" y="331"/>
                        </a:lnTo>
                        <a:lnTo>
                          <a:pt x="65" y="324"/>
                        </a:lnTo>
                        <a:lnTo>
                          <a:pt x="51" y="317"/>
                        </a:lnTo>
                        <a:lnTo>
                          <a:pt x="43" y="309"/>
                        </a:lnTo>
                        <a:lnTo>
                          <a:pt x="36" y="295"/>
                        </a:lnTo>
                        <a:lnTo>
                          <a:pt x="43" y="295"/>
                        </a:lnTo>
                        <a:lnTo>
                          <a:pt x="43" y="288"/>
                        </a:lnTo>
                        <a:lnTo>
                          <a:pt x="36" y="266"/>
                        </a:lnTo>
                        <a:lnTo>
                          <a:pt x="22" y="252"/>
                        </a:lnTo>
                        <a:lnTo>
                          <a:pt x="15" y="230"/>
                        </a:lnTo>
                        <a:lnTo>
                          <a:pt x="15" y="223"/>
                        </a:lnTo>
                        <a:lnTo>
                          <a:pt x="51" y="216"/>
                        </a:lnTo>
                        <a:lnTo>
                          <a:pt x="51" y="209"/>
                        </a:lnTo>
                        <a:lnTo>
                          <a:pt x="65" y="173"/>
                        </a:lnTo>
                        <a:lnTo>
                          <a:pt x="72" y="158"/>
                        </a:lnTo>
                        <a:lnTo>
                          <a:pt x="65" y="130"/>
                        </a:lnTo>
                        <a:lnTo>
                          <a:pt x="72" y="122"/>
                        </a:lnTo>
                        <a:lnTo>
                          <a:pt x="94" y="137"/>
                        </a:lnTo>
                        <a:lnTo>
                          <a:pt x="101" y="137"/>
                        </a:lnTo>
                        <a:lnTo>
                          <a:pt x="115" y="122"/>
                        </a:lnTo>
                        <a:lnTo>
                          <a:pt x="137" y="137"/>
                        </a:lnTo>
                        <a:lnTo>
                          <a:pt x="151" y="130"/>
                        </a:lnTo>
                        <a:lnTo>
                          <a:pt x="159" y="122"/>
                        </a:lnTo>
                        <a:lnTo>
                          <a:pt x="151" y="115"/>
                        </a:lnTo>
                        <a:lnTo>
                          <a:pt x="151" y="108"/>
                        </a:lnTo>
                        <a:lnTo>
                          <a:pt x="144" y="108"/>
                        </a:lnTo>
                        <a:lnTo>
                          <a:pt x="151" y="101"/>
                        </a:lnTo>
                        <a:lnTo>
                          <a:pt x="144" y="101"/>
                        </a:lnTo>
                        <a:lnTo>
                          <a:pt x="144" y="79"/>
                        </a:lnTo>
                        <a:lnTo>
                          <a:pt x="144" y="72"/>
                        </a:lnTo>
                        <a:lnTo>
                          <a:pt x="137" y="58"/>
                        </a:lnTo>
                        <a:lnTo>
                          <a:pt x="151" y="43"/>
                        </a:lnTo>
                        <a:lnTo>
                          <a:pt x="159" y="36"/>
                        </a:lnTo>
                        <a:lnTo>
                          <a:pt x="166" y="29"/>
                        </a:lnTo>
                        <a:lnTo>
                          <a:pt x="180" y="29"/>
                        </a:lnTo>
                        <a:lnTo>
                          <a:pt x="195" y="29"/>
                        </a:lnTo>
                        <a:lnTo>
                          <a:pt x="209" y="43"/>
                        </a:lnTo>
                        <a:lnTo>
                          <a:pt x="216" y="43"/>
                        </a:lnTo>
                        <a:lnTo>
                          <a:pt x="231" y="36"/>
                        </a:lnTo>
                        <a:lnTo>
                          <a:pt x="238" y="36"/>
                        </a:lnTo>
                        <a:lnTo>
                          <a:pt x="252" y="22"/>
                        </a:lnTo>
                        <a:lnTo>
                          <a:pt x="245" y="14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2" name="Freeform 87">
                    <a:extLst>
                      <a:ext uri="{FF2B5EF4-FFF2-40B4-BE49-F238E27FC236}">
                        <a16:creationId xmlns:a16="http://schemas.microsoft.com/office/drawing/2014/main" id="{C4474FE8-643E-47F3-93C5-E02D29101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2125" y="1874838"/>
                    <a:ext cx="414337" cy="676275"/>
                  </a:xfrm>
                  <a:custGeom>
                    <a:avLst/>
                    <a:gdLst/>
                    <a:ahLst/>
                    <a:cxnLst>
                      <a:cxn ang="0">
                        <a:pos x="225" y="167"/>
                      </a:cxn>
                      <a:cxn ang="0">
                        <a:pos x="239" y="195"/>
                      </a:cxn>
                      <a:cxn ang="0">
                        <a:pos x="239" y="210"/>
                      </a:cxn>
                      <a:cxn ang="0">
                        <a:pos x="246" y="239"/>
                      </a:cxn>
                      <a:cxn ang="0">
                        <a:pos x="246" y="253"/>
                      </a:cxn>
                      <a:cxn ang="0">
                        <a:pos x="232" y="260"/>
                      </a:cxn>
                      <a:cxn ang="0">
                        <a:pos x="209" y="253"/>
                      </a:cxn>
                      <a:cxn ang="0">
                        <a:pos x="187" y="260"/>
                      </a:cxn>
                      <a:cxn ang="0">
                        <a:pos x="158" y="275"/>
                      </a:cxn>
                      <a:cxn ang="0">
                        <a:pos x="158" y="303"/>
                      </a:cxn>
                      <a:cxn ang="0">
                        <a:pos x="144" y="354"/>
                      </a:cxn>
                      <a:cxn ang="0">
                        <a:pos x="115" y="390"/>
                      </a:cxn>
                      <a:cxn ang="0">
                        <a:pos x="65" y="426"/>
                      </a:cxn>
                      <a:cxn ang="0">
                        <a:pos x="36" y="426"/>
                      </a:cxn>
                      <a:cxn ang="0">
                        <a:pos x="7" y="404"/>
                      </a:cxn>
                      <a:cxn ang="0">
                        <a:pos x="36" y="361"/>
                      </a:cxn>
                      <a:cxn ang="0">
                        <a:pos x="50" y="347"/>
                      </a:cxn>
                      <a:cxn ang="0">
                        <a:pos x="43" y="347"/>
                      </a:cxn>
                      <a:cxn ang="0">
                        <a:pos x="29" y="332"/>
                      </a:cxn>
                      <a:cxn ang="0">
                        <a:pos x="29" y="311"/>
                      </a:cxn>
                      <a:cxn ang="0">
                        <a:pos x="7" y="289"/>
                      </a:cxn>
                      <a:cxn ang="0">
                        <a:pos x="0" y="267"/>
                      </a:cxn>
                      <a:cxn ang="0">
                        <a:pos x="22" y="260"/>
                      </a:cxn>
                      <a:cxn ang="0">
                        <a:pos x="22" y="231"/>
                      </a:cxn>
                      <a:cxn ang="0">
                        <a:pos x="7" y="210"/>
                      </a:cxn>
                      <a:cxn ang="0">
                        <a:pos x="36" y="203"/>
                      </a:cxn>
                      <a:cxn ang="0">
                        <a:pos x="72" y="181"/>
                      </a:cxn>
                      <a:cxn ang="0">
                        <a:pos x="108" y="167"/>
                      </a:cxn>
                      <a:cxn ang="0">
                        <a:pos x="137" y="151"/>
                      </a:cxn>
                      <a:cxn ang="0">
                        <a:pos x="158" y="151"/>
                      </a:cxn>
                      <a:cxn ang="0">
                        <a:pos x="173" y="108"/>
                      </a:cxn>
                      <a:cxn ang="0">
                        <a:pos x="173" y="86"/>
                      </a:cxn>
                      <a:cxn ang="0">
                        <a:pos x="180" y="72"/>
                      </a:cxn>
                      <a:cxn ang="0">
                        <a:pos x="202" y="50"/>
                      </a:cxn>
                      <a:cxn ang="0">
                        <a:pos x="225" y="36"/>
                      </a:cxn>
                      <a:cxn ang="0">
                        <a:pos x="232" y="14"/>
                      </a:cxn>
                      <a:cxn ang="0">
                        <a:pos x="261" y="0"/>
                      </a:cxn>
                      <a:cxn ang="0">
                        <a:pos x="239" y="36"/>
                      </a:cxn>
                      <a:cxn ang="0">
                        <a:pos x="253" y="93"/>
                      </a:cxn>
                      <a:cxn ang="0">
                        <a:pos x="225" y="108"/>
                      </a:cxn>
                      <a:cxn ang="0">
                        <a:pos x="217" y="129"/>
                      </a:cxn>
                      <a:cxn ang="0">
                        <a:pos x="217" y="136"/>
                      </a:cxn>
                      <a:cxn ang="0">
                        <a:pos x="209" y="167"/>
                      </a:cxn>
                    </a:cxnLst>
                    <a:rect l="0" t="0" r="r" b="b"/>
                    <a:pathLst>
                      <a:path w="261" h="426">
                        <a:moveTo>
                          <a:pt x="209" y="167"/>
                        </a:moveTo>
                        <a:lnTo>
                          <a:pt x="225" y="167"/>
                        </a:lnTo>
                        <a:lnTo>
                          <a:pt x="225" y="174"/>
                        </a:lnTo>
                        <a:lnTo>
                          <a:pt x="239" y="195"/>
                        </a:lnTo>
                        <a:lnTo>
                          <a:pt x="232" y="203"/>
                        </a:lnTo>
                        <a:lnTo>
                          <a:pt x="239" y="210"/>
                        </a:lnTo>
                        <a:lnTo>
                          <a:pt x="246" y="231"/>
                        </a:lnTo>
                        <a:lnTo>
                          <a:pt x="246" y="239"/>
                        </a:lnTo>
                        <a:lnTo>
                          <a:pt x="253" y="246"/>
                        </a:lnTo>
                        <a:lnTo>
                          <a:pt x="246" y="253"/>
                        </a:lnTo>
                        <a:lnTo>
                          <a:pt x="239" y="253"/>
                        </a:lnTo>
                        <a:lnTo>
                          <a:pt x="232" y="260"/>
                        </a:lnTo>
                        <a:lnTo>
                          <a:pt x="217" y="253"/>
                        </a:lnTo>
                        <a:lnTo>
                          <a:pt x="209" y="253"/>
                        </a:lnTo>
                        <a:lnTo>
                          <a:pt x="194" y="253"/>
                        </a:lnTo>
                        <a:lnTo>
                          <a:pt x="187" y="260"/>
                        </a:lnTo>
                        <a:lnTo>
                          <a:pt x="180" y="267"/>
                        </a:lnTo>
                        <a:lnTo>
                          <a:pt x="158" y="275"/>
                        </a:lnTo>
                        <a:lnTo>
                          <a:pt x="166" y="296"/>
                        </a:lnTo>
                        <a:lnTo>
                          <a:pt x="158" y="303"/>
                        </a:lnTo>
                        <a:lnTo>
                          <a:pt x="151" y="332"/>
                        </a:lnTo>
                        <a:lnTo>
                          <a:pt x="144" y="354"/>
                        </a:lnTo>
                        <a:lnTo>
                          <a:pt x="137" y="368"/>
                        </a:lnTo>
                        <a:lnTo>
                          <a:pt x="115" y="390"/>
                        </a:lnTo>
                        <a:lnTo>
                          <a:pt x="86" y="404"/>
                        </a:lnTo>
                        <a:lnTo>
                          <a:pt x="65" y="426"/>
                        </a:lnTo>
                        <a:lnTo>
                          <a:pt x="50" y="426"/>
                        </a:lnTo>
                        <a:lnTo>
                          <a:pt x="36" y="426"/>
                        </a:lnTo>
                        <a:lnTo>
                          <a:pt x="22" y="411"/>
                        </a:lnTo>
                        <a:lnTo>
                          <a:pt x="7" y="404"/>
                        </a:lnTo>
                        <a:lnTo>
                          <a:pt x="29" y="368"/>
                        </a:lnTo>
                        <a:lnTo>
                          <a:pt x="36" y="361"/>
                        </a:lnTo>
                        <a:lnTo>
                          <a:pt x="43" y="361"/>
                        </a:lnTo>
                        <a:lnTo>
                          <a:pt x="50" y="347"/>
                        </a:lnTo>
                        <a:lnTo>
                          <a:pt x="50" y="339"/>
                        </a:lnTo>
                        <a:lnTo>
                          <a:pt x="43" y="347"/>
                        </a:lnTo>
                        <a:lnTo>
                          <a:pt x="36" y="339"/>
                        </a:lnTo>
                        <a:lnTo>
                          <a:pt x="29" y="332"/>
                        </a:lnTo>
                        <a:lnTo>
                          <a:pt x="22" y="325"/>
                        </a:lnTo>
                        <a:lnTo>
                          <a:pt x="29" y="311"/>
                        </a:lnTo>
                        <a:lnTo>
                          <a:pt x="29" y="289"/>
                        </a:lnTo>
                        <a:lnTo>
                          <a:pt x="7" y="289"/>
                        </a:lnTo>
                        <a:lnTo>
                          <a:pt x="0" y="275"/>
                        </a:lnTo>
                        <a:lnTo>
                          <a:pt x="0" y="267"/>
                        </a:lnTo>
                        <a:lnTo>
                          <a:pt x="14" y="260"/>
                        </a:lnTo>
                        <a:lnTo>
                          <a:pt x="22" y="260"/>
                        </a:lnTo>
                        <a:lnTo>
                          <a:pt x="29" y="246"/>
                        </a:lnTo>
                        <a:lnTo>
                          <a:pt x="22" y="231"/>
                        </a:lnTo>
                        <a:lnTo>
                          <a:pt x="14" y="231"/>
                        </a:lnTo>
                        <a:lnTo>
                          <a:pt x="7" y="210"/>
                        </a:lnTo>
                        <a:lnTo>
                          <a:pt x="14" y="203"/>
                        </a:lnTo>
                        <a:lnTo>
                          <a:pt x="36" y="203"/>
                        </a:lnTo>
                        <a:lnTo>
                          <a:pt x="58" y="188"/>
                        </a:lnTo>
                        <a:lnTo>
                          <a:pt x="72" y="181"/>
                        </a:lnTo>
                        <a:lnTo>
                          <a:pt x="86" y="174"/>
                        </a:lnTo>
                        <a:lnTo>
                          <a:pt x="108" y="167"/>
                        </a:lnTo>
                        <a:lnTo>
                          <a:pt x="108" y="158"/>
                        </a:lnTo>
                        <a:lnTo>
                          <a:pt x="137" y="151"/>
                        </a:lnTo>
                        <a:lnTo>
                          <a:pt x="151" y="158"/>
                        </a:lnTo>
                        <a:lnTo>
                          <a:pt x="158" y="151"/>
                        </a:lnTo>
                        <a:lnTo>
                          <a:pt x="166" y="122"/>
                        </a:lnTo>
                        <a:lnTo>
                          <a:pt x="173" y="108"/>
                        </a:lnTo>
                        <a:lnTo>
                          <a:pt x="173" y="93"/>
                        </a:lnTo>
                        <a:lnTo>
                          <a:pt x="173" y="86"/>
                        </a:lnTo>
                        <a:lnTo>
                          <a:pt x="187" y="79"/>
                        </a:lnTo>
                        <a:lnTo>
                          <a:pt x="180" y="72"/>
                        </a:lnTo>
                        <a:lnTo>
                          <a:pt x="187" y="57"/>
                        </a:lnTo>
                        <a:lnTo>
                          <a:pt x="202" y="50"/>
                        </a:lnTo>
                        <a:lnTo>
                          <a:pt x="217" y="50"/>
                        </a:lnTo>
                        <a:lnTo>
                          <a:pt x="225" y="36"/>
                        </a:lnTo>
                        <a:lnTo>
                          <a:pt x="225" y="28"/>
                        </a:lnTo>
                        <a:lnTo>
                          <a:pt x="232" y="14"/>
                        </a:lnTo>
                        <a:lnTo>
                          <a:pt x="246" y="14"/>
                        </a:lnTo>
                        <a:lnTo>
                          <a:pt x="261" y="0"/>
                        </a:lnTo>
                        <a:lnTo>
                          <a:pt x="253" y="14"/>
                        </a:lnTo>
                        <a:lnTo>
                          <a:pt x="239" y="36"/>
                        </a:lnTo>
                        <a:lnTo>
                          <a:pt x="261" y="57"/>
                        </a:lnTo>
                        <a:lnTo>
                          <a:pt x="253" y="93"/>
                        </a:lnTo>
                        <a:lnTo>
                          <a:pt x="246" y="100"/>
                        </a:lnTo>
                        <a:lnTo>
                          <a:pt x="225" y="108"/>
                        </a:lnTo>
                        <a:lnTo>
                          <a:pt x="232" y="129"/>
                        </a:lnTo>
                        <a:lnTo>
                          <a:pt x="217" y="129"/>
                        </a:lnTo>
                        <a:lnTo>
                          <a:pt x="209" y="129"/>
                        </a:lnTo>
                        <a:lnTo>
                          <a:pt x="217" y="136"/>
                        </a:lnTo>
                        <a:lnTo>
                          <a:pt x="217" y="158"/>
                        </a:lnTo>
                        <a:lnTo>
                          <a:pt x="209" y="16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3" name="Freeform 88">
                    <a:extLst>
                      <a:ext uri="{FF2B5EF4-FFF2-40B4-BE49-F238E27FC236}">
                        <a16:creationId xmlns:a16="http://schemas.microsoft.com/office/drawing/2014/main" id="{8B24FEC2-8834-42D0-9EBA-CBAB01CED0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2125" y="1874838"/>
                    <a:ext cx="414337" cy="676275"/>
                  </a:xfrm>
                  <a:custGeom>
                    <a:avLst/>
                    <a:gdLst/>
                    <a:ahLst/>
                    <a:cxnLst>
                      <a:cxn ang="0">
                        <a:pos x="225" y="167"/>
                      </a:cxn>
                      <a:cxn ang="0">
                        <a:pos x="239" y="195"/>
                      </a:cxn>
                      <a:cxn ang="0">
                        <a:pos x="239" y="210"/>
                      </a:cxn>
                      <a:cxn ang="0">
                        <a:pos x="246" y="239"/>
                      </a:cxn>
                      <a:cxn ang="0">
                        <a:pos x="246" y="253"/>
                      </a:cxn>
                      <a:cxn ang="0">
                        <a:pos x="232" y="260"/>
                      </a:cxn>
                      <a:cxn ang="0">
                        <a:pos x="209" y="253"/>
                      </a:cxn>
                      <a:cxn ang="0">
                        <a:pos x="187" y="260"/>
                      </a:cxn>
                      <a:cxn ang="0">
                        <a:pos x="158" y="275"/>
                      </a:cxn>
                      <a:cxn ang="0">
                        <a:pos x="158" y="303"/>
                      </a:cxn>
                      <a:cxn ang="0">
                        <a:pos x="144" y="354"/>
                      </a:cxn>
                      <a:cxn ang="0">
                        <a:pos x="115" y="390"/>
                      </a:cxn>
                      <a:cxn ang="0">
                        <a:pos x="65" y="426"/>
                      </a:cxn>
                      <a:cxn ang="0">
                        <a:pos x="36" y="426"/>
                      </a:cxn>
                      <a:cxn ang="0">
                        <a:pos x="7" y="404"/>
                      </a:cxn>
                      <a:cxn ang="0">
                        <a:pos x="36" y="361"/>
                      </a:cxn>
                      <a:cxn ang="0">
                        <a:pos x="50" y="347"/>
                      </a:cxn>
                      <a:cxn ang="0">
                        <a:pos x="43" y="347"/>
                      </a:cxn>
                      <a:cxn ang="0">
                        <a:pos x="29" y="332"/>
                      </a:cxn>
                      <a:cxn ang="0">
                        <a:pos x="29" y="311"/>
                      </a:cxn>
                      <a:cxn ang="0">
                        <a:pos x="7" y="289"/>
                      </a:cxn>
                      <a:cxn ang="0">
                        <a:pos x="0" y="267"/>
                      </a:cxn>
                      <a:cxn ang="0">
                        <a:pos x="22" y="260"/>
                      </a:cxn>
                      <a:cxn ang="0">
                        <a:pos x="22" y="231"/>
                      </a:cxn>
                      <a:cxn ang="0">
                        <a:pos x="7" y="210"/>
                      </a:cxn>
                      <a:cxn ang="0">
                        <a:pos x="36" y="203"/>
                      </a:cxn>
                      <a:cxn ang="0">
                        <a:pos x="72" y="181"/>
                      </a:cxn>
                      <a:cxn ang="0">
                        <a:pos x="108" y="167"/>
                      </a:cxn>
                      <a:cxn ang="0">
                        <a:pos x="137" y="151"/>
                      </a:cxn>
                      <a:cxn ang="0">
                        <a:pos x="158" y="151"/>
                      </a:cxn>
                      <a:cxn ang="0">
                        <a:pos x="173" y="108"/>
                      </a:cxn>
                      <a:cxn ang="0">
                        <a:pos x="173" y="86"/>
                      </a:cxn>
                      <a:cxn ang="0">
                        <a:pos x="180" y="72"/>
                      </a:cxn>
                      <a:cxn ang="0">
                        <a:pos x="202" y="50"/>
                      </a:cxn>
                      <a:cxn ang="0">
                        <a:pos x="225" y="36"/>
                      </a:cxn>
                      <a:cxn ang="0">
                        <a:pos x="232" y="14"/>
                      </a:cxn>
                      <a:cxn ang="0">
                        <a:pos x="261" y="0"/>
                      </a:cxn>
                      <a:cxn ang="0">
                        <a:pos x="239" y="36"/>
                      </a:cxn>
                      <a:cxn ang="0">
                        <a:pos x="253" y="93"/>
                      </a:cxn>
                      <a:cxn ang="0">
                        <a:pos x="225" y="108"/>
                      </a:cxn>
                      <a:cxn ang="0">
                        <a:pos x="217" y="129"/>
                      </a:cxn>
                      <a:cxn ang="0">
                        <a:pos x="217" y="136"/>
                      </a:cxn>
                      <a:cxn ang="0">
                        <a:pos x="209" y="167"/>
                      </a:cxn>
                    </a:cxnLst>
                    <a:rect l="0" t="0" r="r" b="b"/>
                    <a:pathLst>
                      <a:path w="261" h="426">
                        <a:moveTo>
                          <a:pt x="209" y="167"/>
                        </a:moveTo>
                        <a:lnTo>
                          <a:pt x="225" y="167"/>
                        </a:lnTo>
                        <a:lnTo>
                          <a:pt x="225" y="174"/>
                        </a:lnTo>
                        <a:lnTo>
                          <a:pt x="239" y="195"/>
                        </a:lnTo>
                        <a:lnTo>
                          <a:pt x="232" y="203"/>
                        </a:lnTo>
                        <a:lnTo>
                          <a:pt x="239" y="210"/>
                        </a:lnTo>
                        <a:lnTo>
                          <a:pt x="246" y="231"/>
                        </a:lnTo>
                        <a:lnTo>
                          <a:pt x="246" y="239"/>
                        </a:lnTo>
                        <a:lnTo>
                          <a:pt x="253" y="246"/>
                        </a:lnTo>
                        <a:lnTo>
                          <a:pt x="246" y="253"/>
                        </a:lnTo>
                        <a:lnTo>
                          <a:pt x="239" y="253"/>
                        </a:lnTo>
                        <a:lnTo>
                          <a:pt x="232" y="260"/>
                        </a:lnTo>
                        <a:lnTo>
                          <a:pt x="217" y="253"/>
                        </a:lnTo>
                        <a:lnTo>
                          <a:pt x="209" y="253"/>
                        </a:lnTo>
                        <a:lnTo>
                          <a:pt x="194" y="253"/>
                        </a:lnTo>
                        <a:lnTo>
                          <a:pt x="187" y="260"/>
                        </a:lnTo>
                        <a:lnTo>
                          <a:pt x="180" y="267"/>
                        </a:lnTo>
                        <a:lnTo>
                          <a:pt x="158" y="275"/>
                        </a:lnTo>
                        <a:lnTo>
                          <a:pt x="166" y="296"/>
                        </a:lnTo>
                        <a:lnTo>
                          <a:pt x="158" y="303"/>
                        </a:lnTo>
                        <a:lnTo>
                          <a:pt x="151" y="332"/>
                        </a:lnTo>
                        <a:lnTo>
                          <a:pt x="144" y="354"/>
                        </a:lnTo>
                        <a:lnTo>
                          <a:pt x="137" y="368"/>
                        </a:lnTo>
                        <a:lnTo>
                          <a:pt x="115" y="390"/>
                        </a:lnTo>
                        <a:lnTo>
                          <a:pt x="86" y="404"/>
                        </a:lnTo>
                        <a:lnTo>
                          <a:pt x="65" y="426"/>
                        </a:lnTo>
                        <a:lnTo>
                          <a:pt x="50" y="426"/>
                        </a:lnTo>
                        <a:lnTo>
                          <a:pt x="36" y="426"/>
                        </a:lnTo>
                        <a:lnTo>
                          <a:pt x="22" y="411"/>
                        </a:lnTo>
                        <a:lnTo>
                          <a:pt x="7" y="404"/>
                        </a:lnTo>
                        <a:lnTo>
                          <a:pt x="29" y="368"/>
                        </a:lnTo>
                        <a:lnTo>
                          <a:pt x="36" y="361"/>
                        </a:lnTo>
                        <a:lnTo>
                          <a:pt x="43" y="361"/>
                        </a:lnTo>
                        <a:lnTo>
                          <a:pt x="50" y="347"/>
                        </a:lnTo>
                        <a:lnTo>
                          <a:pt x="50" y="339"/>
                        </a:lnTo>
                        <a:lnTo>
                          <a:pt x="43" y="347"/>
                        </a:lnTo>
                        <a:lnTo>
                          <a:pt x="36" y="339"/>
                        </a:lnTo>
                        <a:lnTo>
                          <a:pt x="29" y="332"/>
                        </a:lnTo>
                        <a:lnTo>
                          <a:pt x="22" y="325"/>
                        </a:lnTo>
                        <a:lnTo>
                          <a:pt x="29" y="311"/>
                        </a:lnTo>
                        <a:lnTo>
                          <a:pt x="29" y="289"/>
                        </a:lnTo>
                        <a:lnTo>
                          <a:pt x="7" y="289"/>
                        </a:lnTo>
                        <a:lnTo>
                          <a:pt x="0" y="275"/>
                        </a:lnTo>
                        <a:lnTo>
                          <a:pt x="0" y="267"/>
                        </a:lnTo>
                        <a:lnTo>
                          <a:pt x="14" y="260"/>
                        </a:lnTo>
                        <a:lnTo>
                          <a:pt x="22" y="260"/>
                        </a:lnTo>
                        <a:lnTo>
                          <a:pt x="29" y="246"/>
                        </a:lnTo>
                        <a:lnTo>
                          <a:pt x="22" y="231"/>
                        </a:lnTo>
                        <a:lnTo>
                          <a:pt x="14" y="231"/>
                        </a:lnTo>
                        <a:lnTo>
                          <a:pt x="7" y="210"/>
                        </a:lnTo>
                        <a:lnTo>
                          <a:pt x="14" y="203"/>
                        </a:lnTo>
                        <a:lnTo>
                          <a:pt x="36" y="203"/>
                        </a:lnTo>
                        <a:lnTo>
                          <a:pt x="58" y="188"/>
                        </a:lnTo>
                        <a:lnTo>
                          <a:pt x="72" y="181"/>
                        </a:lnTo>
                        <a:lnTo>
                          <a:pt x="86" y="174"/>
                        </a:lnTo>
                        <a:lnTo>
                          <a:pt x="108" y="167"/>
                        </a:lnTo>
                        <a:lnTo>
                          <a:pt x="108" y="158"/>
                        </a:lnTo>
                        <a:lnTo>
                          <a:pt x="137" y="151"/>
                        </a:lnTo>
                        <a:lnTo>
                          <a:pt x="151" y="158"/>
                        </a:lnTo>
                        <a:lnTo>
                          <a:pt x="158" y="151"/>
                        </a:lnTo>
                        <a:lnTo>
                          <a:pt x="166" y="122"/>
                        </a:lnTo>
                        <a:lnTo>
                          <a:pt x="173" y="108"/>
                        </a:lnTo>
                        <a:lnTo>
                          <a:pt x="173" y="93"/>
                        </a:lnTo>
                        <a:lnTo>
                          <a:pt x="173" y="86"/>
                        </a:lnTo>
                        <a:lnTo>
                          <a:pt x="187" y="79"/>
                        </a:lnTo>
                        <a:lnTo>
                          <a:pt x="180" y="72"/>
                        </a:lnTo>
                        <a:lnTo>
                          <a:pt x="187" y="57"/>
                        </a:lnTo>
                        <a:lnTo>
                          <a:pt x="202" y="50"/>
                        </a:lnTo>
                        <a:lnTo>
                          <a:pt x="217" y="50"/>
                        </a:lnTo>
                        <a:lnTo>
                          <a:pt x="225" y="36"/>
                        </a:lnTo>
                        <a:lnTo>
                          <a:pt x="225" y="28"/>
                        </a:lnTo>
                        <a:lnTo>
                          <a:pt x="232" y="14"/>
                        </a:lnTo>
                        <a:lnTo>
                          <a:pt x="246" y="14"/>
                        </a:lnTo>
                        <a:lnTo>
                          <a:pt x="261" y="0"/>
                        </a:lnTo>
                        <a:lnTo>
                          <a:pt x="253" y="14"/>
                        </a:lnTo>
                        <a:lnTo>
                          <a:pt x="239" y="36"/>
                        </a:lnTo>
                        <a:lnTo>
                          <a:pt x="261" y="57"/>
                        </a:lnTo>
                        <a:lnTo>
                          <a:pt x="253" y="93"/>
                        </a:lnTo>
                        <a:lnTo>
                          <a:pt x="246" y="100"/>
                        </a:lnTo>
                        <a:lnTo>
                          <a:pt x="225" y="108"/>
                        </a:lnTo>
                        <a:lnTo>
                          <a:pt x="232" y="129"/>
                        </a:lnTo>
                        <a:lnTo>
                          <a:pt x="217" y="129"/>
                        </a:lnTo>
                        <a:lnTo>
                          <a:pt x="209" y="129"/>
                        </a:lnTo>
                        <a:lnTo>
                          <a:pt x="217" y="136"/>
                        </a:lnTo>
                        <a:lnTo>
                          <a:pt x="217" y="158"/>
                        </a:lnTo>
                        <a:lnTo>
                          <a:pt x="209" y="167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4" name="Freeform 89">
                    <a:extLst>
                      <a:ext uri="{FF2B5EF4-FFF2-40B4-BE49-F238E27FC236}">
                        <a16:creationId xmlns:a16="http://schemas.microsoft.com/office/drawing/2014/main" id="{E7078F6E-6C4C-4C9A-BDA2-AE7A312911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0725" y="1508125"/>
                    <a:ext cx="814387" cy="1008063"/>
                  </a:xfrm>
                  <a:custGeom>
                    <a:avLst/>
                    <a:gdLst/>
                    <a:ahLst/>
                    <a:cxnLst>
                      <a:cxn ang="0">
                        <a:pos x="73" y="534"/>
                      </a:cxn>
                      <a:cxn ang="0">
                        <a:pos x="58" y="570"/>
                      </a:cxn>
                      <a:cxn ang="0">
                        <a:pos x="29" y="585"/>
                      </a:cxn>
                      <a:cxn ang="0">
                        <a:pos x="0" y="585"/>
                      </a:cxn>
                      <a:cxn ang="0">
                        <a:pos x="22" y="527"/>
                      </a:cxn>
                      <a:cxn ang="0">
                        <a:pos x="43" y="491"/>
                      </a:cxn>
                      <a:cxn ang="0">
                        <a:pos x="73" y="484"/>
                      </a:cxn>
                      <a:cxn ang="0">
                        <a:pos x="102" y="484"/>
                      </a:cxn>
                      <a:cxn ang="0">
                        <a:pos x="102" y="462"/>
                      </a:cxn>
                      <a:cxn ang="0">
                        <a:pos x="95" y="426"/>
                      </a:cxn>
                      <a:cxn ang="0">
                        <a:pos x="65" y="398"/>
                      </a:cxn>
                      <a:cxn ang="0">
                        <a:pos x="65" y="360"/>
                      </a:cxn>
                      <a:cxn ang="0">
                        <a:pos x="81" y="339"/>
                      </a:cxn>
                      <a:cxn ang="0">
                        <a:pos x="117" y="288"/>
                      </a:cxn>
                      <a:cxn ang="0">
                        <a:pos x="117" y="231"/>
                      </a:cxn>
                      <a:cxn ang="0">
                        <a:pos x="88" y="195"/>
                      </a:cxn>
                      <a:cxn ang="0">
                        <a:pos x="109" y="166"/>
                      </a:cxn>
                      <a:cxn ang="0">
                        <a:pos x="109" y="116"/>
                      </a:cxn>
                      <a:cxn ang="0">
                        <a:pos x="131" y="101"/>
                      </a:cxn>
                      <a:cxn ang="0">
                        <a:pos x="167" y="80"/>
                      </a:cxn>
                      <a:cxn ang="0">
                        <a:pos x="160" y="51"/>
                      </a:cxn>
                      <a:cxn ang="0">
                        <a:pos x="138" y="29"/>
                      </a:cxn>
                      <a:cxn ang="0">
                        <a:pos x="167" y="22"/>
                      </a:cxn>
                      <a:cxn ang="0">
                        <a:pos x="225" y="29"/>
                      </a:cxn>
                      <a:cxn ang="0">
                        <a:pos x="261" y="8"/>
                      </a:cxn>
                      <a:cxn ang="0">
                        <a:pos x="261" y="29"/>
                      </a:cxn>
                      <a:cxn ang="0">
                        <a:pos x="268" y="80"/>
                      </a:cxn>
                      <a:cxn ang="0">
                        <a:pos x="289" y="101"/>
                      </a:cxn>
                      <a:cxn ang="0">
                        <a:pos x="325" y="58"/>
                      </a:cxn>
                      <a:cxn ang="0">
                        <a:pos x="376" y="44"/>
                      </a:cxn>
                      <a:cxn ang="0">
                        <a:pos x="390" y="0"/>
                      </a:cxn>
                      <a:cxn ang="0">
                        <a:pos x="419" y="29"/>
                      </a:cxn>
                      <a:cxn ang="0">
                        <a:pos x="469" y="108"/>
                      </a:cxn>
                      <a:cxn ang="0">
                        <a:pos x="498" y="137"/>
                      </a:cxn>
                      <a:cxn ang="0">
                        <a:pos x="484" y="187"/>
                      </a:cxn>
                      <a:cxn ang="0">
                        <a:pos x="484" y="238"/>
                      </a:cxn>
                      <a:cxn ang="0">
                        <a:pos x="498" y="295"/>
                      </a:cxn>
                      <a:cxn ang="0">
                        <a:pos x="484" y="353"/>
                      </a:cxn>
                      <a:cxn ang="0">
                        <a:pos x="505" y="419"/>
                      </a:cxn>
                      <a:cxn ang="0">
                        <a:pos x="477" y="470"/>
                      </a:cxn>
                      <a:cxn ang="0">
                        <a:pos x="513" y="542"/>
                      </a:cxn>
                      <a:cxn ang="0">
                        <a:pos x="469" y="599"/>
                      </a:cxn>
                      <a:cxn ang="0">
                        <a:pos x="412" y="635"/>
                      </a:cxn>
                      <a:cxn ang="0">
                        <a:pos x="325" y="621"/>
                      </a:cxn>
                      <a:cxn ang="0">
                        <a:pos x="325" y="599"/>
                      </a:cxn>
                      <a:cxn ang="0">
                        <a:pos x="297" y="613"/>
                      </a:cxn>
                      <a:cxn ang="0">
                        <a:pos x="268" y="613"/>
                      </a:cxn>
                      <a:cxn ang="0">
                        <a:pos x="239" y="621"/>
                      </a:cxn>
                      <a:cxn ang="0">
                        <a:pos x="225" y="628"/>
                      </a:cxn>
                      <a:cxn ang="0">
                        <a:pos x="181" y="621"/>
                      </a:cxn>
                      <a:cxn ang="0">
                        <a:pos x="210" y="570"/>
                      </a:cxn>
                      <a:cxn ang="0">
                        <a:pos x="196" y="506"/>
                      </a:cxn>
                      <a:cxn ang="0">
                        <a:pos x="167" y="520"/>
                      </a:cxn>
                      <a:cxn ang="0">
                        <a:pos x="138" y="534"/>
                      </a:cxn>
                      <a:cxn ang="0">
                        <a:pos x="95" y="520"/>
                      </a:cxn>
                    </a:cxnLst>
                    <a:rect l="0" t="0" r="r" b="b"/>
                    <a:pathLst>
                      <a:path w="513" h="635">
                        <a:moveTo>
                          <a:pt x="95" y="520"/>
                        </a:moveTo>
                        <a:lnTo>
                          <a:pt x="73" y="527"/>
                        </a:lnTo>
                        <a:lnTo>
                          <a:pt x="73" y="534"/>
                        </a:lnTo>
                        <a:lnTo>
                          <a:pt x="65" y="534"/>
                        </a:lnTo>
                        <a:lnTo>
                          <a:pt x="58" y="549"/>
                        </a:lnTo>
                        <a:lnTo>
                          <a:pt x="58" y="570"/>
                        </a:lnTo>
                        <a:lnTo>
                          <a:pt x="50" y="578"/>
                        </a:lnTo>
                        <a:lnTo>
                          <a:pt x="43" y="585"/>
                        </a:lnTo>
                        <a:lnTo>
                          <a:pt x="29" y="585"/>
                        </a:lnTo>
                        <a:lnTo>
                          <a:pt x="22" y="592"/>
                        </a:lnTo>
                        <a:lnTo>
                          <a:pt x="14" y="585"/>
                        </a:lnTo>
                        <a:lnTo>
                          <a:pt x="0" y="585"/>
                        </a:lnTo>
                        <a:lnTo>
                          <a:pt x="7" y="563"/>
                        </a:lnTo>
                        <a:lnTo>
                          <a:pt x="14" y="534"/>
                        </a:lnTo>
                        <a:lnTo>
                          <a:pt x="22" y="527"/>
                        </a:lnTo>
                        <a:lnTo>
                          <a:pt x="14" y="506"/>
                        </a:lnTo>
                        <a:lnTo>
                          <a:pt x="36" y="498"/>
                        </a:lnTo>
                        <a:lnTo>
                          <a:pt x="43" y="491"/>
                        </a:lnTo>
                        <a:lnTo>
                          <a:pt x="50" y="484"/>
                        </a:lnTo>
                        <a:lnTo>
                          <a:pt x="65" y="484"/>
                        </a:lnTo>
                        <a:lnTo>
                          <a:pt x="73" y="484"/>
                        </a:lnTo>
                        <a:lnTo>
                          <a:pt x="88" y="491"/>
                        </a:lnTo>
                        <a:lnTo>
                          <a:pt x="95" y="484"/>
                        </a:lnTo>
                        <a:lnTo>
                          <a:pt x="102" y="484"/>
                        </a:lnTo>
                        <a:lnTo>
                          <a:pt x="109" y="477"/>
                        </a:lnTo>
                        <a:lnTo>
                          <a:pt x="102" y="470"/>
                        </a:lnTo>
                        <a:lnTo>
                          <a:pt x="102" y="462"/>
                        </a:lnTo>
                        <a:lnTo>
                          <a:pt x="95" y="441"/>
                        </a:lnTo>
                        <a:lnTo>
                          <a:pt x="88" y="434"/>
                        </a:lnTo>
                        <a:lnTo>
                          <a:pt x="95" y="426"/>
                        </a:lnTo>
                        <a:lnTo>
                          <a:pt x="81" y="405"/>
                        </a:lnTo>
                        <a:lnTo>
                          <a:pt x="81" y="398"/>
                        </a:lnTo>
                        <a:lnTo>
                          <a:pt x="65" y="398"/>
                        </a:lnTo>
                        <a:lnTo>
                          <a:pt x="73" y="389"/>
                        </a:lnTo>
                        <a:lnTo>
                          <a:pt x="73" y="367"/>
                        </a:lnTo>
                        <a:lnTo>
                          <a:pt x="65" y="360"/>
                        </a:lnTo>
                        <a:lnTo>
                          <a:pt x="73" y="360"/>
                        </a:lnTo>
                        <a:lnTo>
                          <a:pt x="88" y="360"/>
                        </a:lnTo>
                        <a:lnTo>
                          <a:pt x="81" y="339"/>
                        </a:lnTo>
                        <a:lnTo>
                          <a:pt x="102" y="331"/>
                        </a:lnTo>
                        <a:lnTo>
                          <a:pt x="109" y="324"/>
                        </a:lnTo>
                        <a:lnTo>
                          <a:pt x="117" y="288"/>
                        </a:lnTo>
                        <a:lnTo>
                          <a:pt x="95" y="267"/>
                        </a:lnTo>
                        <a:lnTo>
                          <a:pt x="109" y="245"/>
                        </a:lnTo>
                        <a:lnTo>
                          <a:pt x="117" y="231"/>
                        </a:lnTo>
                        <a:lnTo>
                          <a:pt x="109" y="223"/>
                        </a:lnTo>
                        <a:lnTo>
                          <a:pt x="88" y="202"/>
                        </a:lnTo>
                        <a:lnTo>
                          <a:pt x="88" y="195"/>
                        </a:lnTo>
                        <a:lnTo>
                          <a:pt x="95" y="195"/>
                        </a:lnTo>
                        <a:lnTo>
                          <a:pt x="95" y="187"/>
                        </a:lnTo>
                        <a:lnTo>
                          <a:pt x="109" y="166"/>
                        </a:lnTo>
                        <a:lnTo>
                          <a:pt x="124" y="144"/>
                        </a:lnTo>
                        <a:lnTo>
                          <a:pt x="124" y="137"/>
                        </a:lnTo>
                        <a:lnTo>
                          <a:pt x="109" y="116"/>
                        </a:lnTo>
                        <a:lnTo>
                          <a:pt x="109" y="108"/>
                        </a:lnTo>
                        <a:lnTo>
                          <a:pt x="117" y="101"/>
                        </a:lnTo>
                        <a:lnTo>
                          <a:pt x="131" y="101"/>
                        </a:lnTo>
                        <a:lnTo>
                          <a:pt x="145" y="108"/>
                        </a:lnTo>
                        <a:lnTo>
                          <a:pt x="153" y="94"/>
                        </a:lnTo>
                        <a:lnTo>
                          <a:pt x="167" y="80"/>
                        </a:lnTo>
                        <a:lnTo>
                          <a:pt x="174" y="58"/>
                        </a:lnTo>
                        <a:lnTo>
                          <a:pt x="167" y="51"/>
                        </a:lnTo>
                        <a:lnTo>
                          <a:pt x="160" y="51"/>
                        </a:lnTo>
                        <a:lnTo>
                          <a:pt x="145" y="44"/>
                        </a:lnTo>
                        <a:lnTo>
                          <a:pt x="138" y="36"/>
                        </a:lnTo>
                        <a:lnTo>
                          <a:pt x="138" y="29"/>
                        </a:lnTo>
                        <a:lnTo>
                          <a:pt x="145" y="22"/>
                        </a:lnTo>
                        <a:lnTo>
                          <a:pt x="160" y="22"/>
                        </a:lnTo>
                        <a:lnTo>
                          <a:pt x="167" y="22"/>
                        </a:lnTo>
                        <a:lnTo>
                          <a:pt x="189" y="22"/>
                        </a:lnTo>
                        <a:lnTo>
                          <a:pt x="217" y="22"/>
                        </a:lnTo>
                        <a:lnTo>
                          <a:pt x="225" y="29"/>
                        </a:lnTo>
                        <a:lnTo>
                          <a:pt x="232" y="15"/>
                        </a:lnTo>
                        <a:lnTo>
                          <a:pt x="232" y="8"/>
                        </a:lnTo>
                        <a:lnTo>
                          <a:pt x="261" y="8"/>
                        </a:lnTo>
                        <a:lnTo>
                          <a:pt x="268" y="22"/>
                        </a:lnTo>
                        <a:lnTo>
                          <a:pt x="268" y="29"/>
                        </a:lnTo>
                        <a:lnTo>
                          <a:pt x="261" y="29"/>
                        </a:lnTo>
                        <a:lnTo>
                          <a:pt x="261" y="44"/>
                        </a:lnTo>
                        <a:lnTo>
                          <a:pt x="268" y="58"/>
                        </a:lnTo>
                        <a:lnTo>
                          <a:pt x="268" y="80"/>
                        </a:lnTo>
                        <a:lnTo>
                          <a:pt x="261" y="87"/>
                        </a:lnTo>
                        <a:lnTo>
                          <a:pt x="275" y="87"/>
                        </a:lnTo>
                        <a:lnTo>
                          <a:pt x="289" y="101"/>
                        </a:lnTo>
                        <a:lnTo>
                          <a:pt x="297" y="72"/>
                        </a:lnTo>
                        <a:lnTo>
                          <a:pt x="311" y="58"/>
                        </a:lnTo>
                        <a:lnTo>
                          <a:pt x="325" y="58"/>
                        </a:lnTo>
                        <a:lnTo>
                          <a:pt x="340" y="65"/>
                        </a:lnTo>
                        <a:lnTo>
                          <a:pt x="369" y="51"/>
                        </a:lnTo>
                        <a:lnTo>
                          <a:pt x="376" y="44"/>
                        </a:lnTo>
                        <a:lnTo>
                          <a:pt x="383" y="22"/>
                        </a:lnTo>
                        <a:lnTo>
                          <a:pt x="383" y="15"/>
                        </a:lnTo>
                        <a:lnTo>
                          <a:pt x="390" y="0"/>
                        </a:lnTo>
                        <a:lnTo>
                          <a:pt x="419" y="8"/>
                        </a:lnTo>
                        <a:lnTo>
                          <a:pt x="419" y="15"/>
                        </a:lnTo>
                        <a:lnTo>
                          <a:pt x="419" y="29"/>
                        </a:lnTo>
                        <a:lnTo>
                          <a:pt x="433" y="29"/>
                        </a:lnTo>
                        <a:lnTo>
                          <a:pt x="462" y="72"/>
                        </a:lnTo>
                        <a:lnTo>
                          <a:pt x="469" y="108"/>
                        </a:lnTo>
                        <a:lnTo>
                          <a:pt x="484" y="123"/>
                        </a:lnTo>
                        <a:lnTo>
                          <a:pt x="491" y="123"/>
                        </a:lnTo>
                        <a:lnTo>
                          <a:pt x="498" y="137"/>
                        </a:lnTo>
                        <a:lnTo>
                          <a:pt x="491" y="152"/>
                        </a:lnTo>
                        <a:lnTo>
                          <a:pt x="484" y="159"/>
                        </a:lnTo>
                        <a:lnTo>
                          <a:pt x="484" y="187"/>
                        </a:lnTo>
                        <a:lnTo>
                          <a:pt x="484" y="209"/>
                        </a:lnTo>
                        <a:lnTo>
                          <a:pt x="484" y="216"/>
                        </a:lnTo>
                        <a:lnTo>
                          <a:pt x="484" y="238"/>
                        </a:lnTo>
                        <a:lnTo>
                          <a:pt x="491" y="259"/>
                        </a:lnTo>
                        <a:lnTo>
                          <a:pt x="498" y="281"/>
                        </a:lnTo>
                        <a:lnTo>
                          <a:pt x="498" y="295"/>
                        </a:lnTo>
                        <a:lnTo>
                          <a:pt x="498" y="303"/>
                        </a:lnTo>
                        <a:lnTo>
                          <a:pt x="498" y="317"/>
                        </a:lnTo>
                        <a:lnTo>
                          <a:pt x="484" y="353"/>
                        </a:lnTo>
                        <a:lnTo>
                          <a:pt x="477" y="382"/>
                        </a:lnTo>
                        <a:lnTo>
                          <a:pt x="498" y="398"/>
                        </a:lnTo>
                        <a:lnTo>
                          <a:pt x="505" y="419"/>
                        </a:lnTo>
                        <a:lnTo>
                          <a:pt x="491" y="448"/>
                        </a:lnTo>
                        <a:lnTo>
                          <a:pt x="484" y="462"/>
                        </a:lnTo>
                        <a:lnTo>
                          <a:pt x="477" y="470"/>
                        </a:lnTo>
                        <a:lnTo>
                          <a:pt x="477" y="484"/>
                        </a:lnTo>
                        <a:lnTo>
                          <a:pt x="484" y="513"/>
                        </a:lnTo>
                        <a:lnTo>
                          <a:pt x="513" y="542"/>
                        </a:lnTo>
                        <a:lnTo>
                          <a:pt x="513" y="549"/>
                        </a:lnTo>
                        <a:lnTo>
                          <a:pt x="513" y="563"/>
                        </a:lnTo>
                        <a:lnTo>
                          <a:pt x="469" y="599"/>
                        </a:lnTo>
                        <a:lnTo>
                          <a:pt x="462" y="628"/>
                        </a:lnTo>
                        <a:lnTo>
                          <a:pt x="419" y="635"/>
                        </a:lnTo>
                        <a:lnTo>
                          <a:pt x="412" y="635"/>
                        </a:lnTo>
                        <a:lnTo>
                          <a:pt x="369" y="606"/>
                        </a:lnTo>
                        <a:lnTo>
                          <a:pt x="369" y="613"/>
                        </a:lnTo>
                        <a:lnTo>
                          <a:pt x="325" y="621"/>
                        </a:lnTo>
                        <a:lnTo>
                          <a:pt x="325" y="613"/>
                        </a:lnTo>
                        <a:lnTo>
                          <a:pt x="325" y="606"/>
                        </a:lnTo>
                        <a:lnTo>
                          <a:pt x="325" y="599"/>
                        </a:lnTo>
                        <a:lnTo>
                          <a:pt x="311" y="578"/>
                        </a:lnTo>
                        <a:lnTo>
                          <a:pt x="297" y="585"/>
                        </a:lnTo>
                        <a:lnTo>
                          <a:pt x="297" y="613"/>
                        </a:lnTo>
                        <a:lnTo>
                          <a:pt x="282" y="621"/>
                        </a:lnTo>
                        <a:lnTo>
                          <a:pt x="275" y="628"/>
                        </a:lnTo>
                        <a:lnTo>
                          <a:pt x="268" y="613"/>
                        </a:lnTo>
                        <a:lnTo>
                          <a:pt x="253" y="613"/>
                        </a:lnTo>
                        <a:lnTo>
                          <a:pt x="246" y="613"/>
                        </a:lnTo>
                        <a:lnTo>
                          <a:pt x="239" y="621"/>
                        </a:lnTo>
                        <a:lnTo>
                          <a:pt x="239" y="628"/>
                        </a:lnTo>
                        <a:lnTo>
                          <a:pt x="232" y="635"/>
                        </a:lnTo>
                        <a:lnTo>
                          <a:pt x="225" y="628"/>
                        </a:lnTo>
                        <a:lnTo>
                          <a:pt x="210" y="628"/>
                        </a:lnTo>
                        <a:lnTo>
                          <a:pt x="196" y="621"/>
                        </a:lnTo>
                        <a:lnTo>
                          <a:pt x="181" y="621"/>
                        </a:lnTo>
                        <a:lnTo>
                          <a:pt x="174" y="606"/>
                        </a:lnTo>
                        <a:lnTo>
                          <a:pt x="189" y="599"/>
                        </a:lnTo>
                        <a:lnTo>
                          <a:pt x="210" y="570"/>
                        </a:lnTo>
                        <a:lnTo>
                          <a:pt x="210" y="513"/>
                        </a:lnTo>
                        <a:lnTo>
                          <a:pt x="203" y="506"/>
                        </a:lnTo>
                        <a:lnTo>
                          <a:pt x="196" y="506"/>
                        </a:lnTo>
                        <a:lnTo>
                          <a:pt x="189" y="520"/>
                        </a:lnTo>
                        <a:lnTo>
                          <a:pt x="181" y="513"/>
                        </a:lnTo>
                        <a:lnTo>
                          <a:pt x="167" y="520"/>
                        </a:lnTo>
                        <a:lnTo>
                          <a:pt x="167" y="534"/>
                        </a:lnTo>
                        <a:lnTo>
                          <a:pt x="160" y="527"/>
                        </a:lnTo>
                        <a:lnTo>
                          <a:pt x="138" y="534"/>
                        </a:lnTo>
                        <a:lnTo>
                          <a:pt x="117" y="527"/>
                        </a:lnTo>
                        <a:lnTo>
                          <a:pt x="102" y="534"/>
                        </a:lnTo>
                        <a:lnTo>
                          <a:pt x="95" y="5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5" name="Freeform 90">
                    <a:extLst>
                      <a:ext uri="{FF2B5EF4-FFF2-40B4-BE49-F238E27FC236}">
                        <a16:creationId xmlns:a16="http://schemas.microsoft.com/office/drawing/2014/main" id="{E645792E-F856-4B8E-B44C-98045A960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0725" y="1508125"/>
                    <a:ext cx="814387" cy="1008063"/>
                  </a:xfrm>
                  <a:custGeom>
                    <a:avLst/>
                    <a:gdLst/>
                    <a:ahLst/>
                    <a:cxnLst>
                      <a:cxn ang="0">
                        <a:pos x="73" y="534"/>
                      </a:cxn>
                      <a:cxn ang="0">
                        <a:pos x="58" y="570"/>
                      </a:cxn>
                      <a:cxn ang="0">
                        <a:pos x="29" y="585"/>
                      </a:cxn>
                      <a:cxn ang="0">
                        <a:pos x="0" y="585"/>
                      </a:cxn>
                      <a:cxn ang="0">
                        <a:pos x="22" y="527"/>
                      </a:cxn>
                      <a:cxn ang="0">
                        <a:pos x="43" y="491"/>
                      </a:cxn>
                      <a:cxn ang="0">
                        <a:pos x="73" y="484"/>
                      </a:cxn>
                      <a:cxn ang="0">
                        <a:pos x="102" y="484"/>
                      </a:cxn>
                      <a:cxn ang="0">
                        <a:pos x="102" y="462"/>
                      </a:cxn>
                      <a:cxn ang="0">
                        <a:pos x="95" y="426"/>
                      </a:cxn>
                      <a:cxn ang="0">
                        <a:pos x="65" y="398"/>
                      </a:cxn>
                      <a:cxn ang="0">
                        <a:pos x="65" y="360"/>
                      </a:cxn>
                      <a:cxn ang="0">
                        <a:pos x="81" y="339"/>
                      </a:cxn>
                      <a:cxn ang="0">
                        <a:pos x="117" y="288"/>
                      </a:cxn>
                      <a:cxn ang="0">
                        <a:pos x="117" y="231"/>
                      </a:cxn>
                      <a:cxn ang="0">
                        <a:pos x="88" y="195"/>
                      </a:cxn>
                      <a:cxn ang="0">
                        <a:pos x="109" y="166"/>
                      </a:cxn>
                      <a:cxn ang="0">
                        <a:pos x="109" y="116"/>
                      </a:cxn>
                      <a:cxn ang="0">
                        <a:pos x="131" y="101"/>
                      </a:cxn>
                      <a:cxn ang="0">
                        <a:pos x="167" y="80"/>
                      </a:cxn>
                      <a:cxn ang="0">
                        <a:pos x="160" y="51"/>
                      </a:cxn>
                      <a:cxn ang="0">
                        <a:pos x="138" y="29"/>
                      </a:cxn>
                      <a:cxn ang="0">
                        <a:pos x="167" y="22"/>
                      </a:cxn>
                      <a:cxn ang="0">
                        <a:pos x="225" y="29"/>
                      </a:cxn>
                      <a:cxn ang="0">
                        <a:pos x="261" y="8"/>
                      </a:cxn>
                      <a:cxn ang="0">
                        <a:pos x="261" y="29"/>
                      </a:cxn>
                      <a:cxn ang="0">
                        <a:pos x="268" y="80"/>
                      </a:cxn>
                      <a:cxn ang="0">
                        <a:pos x="289" y="101"/>
                      </a:cxn>
                      <a:cxn ang="0">
                        <a:pos x="325" y="58"/>
                      </a:cxn>
                      <a:cxn ang="0">
                        <a:pos x="376" y="44"/>
                      </a:cxn>
                      <a:cxn ang="0">
                        <a:pos x="390" y="0"/>
                      </a:cxn>
                      <a:cxn ang="0">
                        <a:pos x="419" y="29"/>
                      </a:cxn>
                      <a:cxn ang="0">
                        <a:pos x="469" y="108"/>
                      </a:cxn>
                      <a:cxn ang="0">
                        <a:pos x="498" y="137"/>
                      </a:cxn>
                      <a:cxn ang="0">
                        <a:pos x="484" y="187"/>
                      </a:cxn>
                      <a:cxn ang="0">
                        <a:pos x="484" y="238"/>
                      </a:cxn>
                      <a:cxn ang="0">
                        <a:pos x="498" y="295"/>
                      </a:cxn>
                      <a:cxn ang="0">
                        <a:pos x="484" y="353"/>
                      </a:cxn>
                      <a:cxn ang="0">
                        <a:pos x="505" y="419"/>
                      </a:cxn>
                      <a:cxn ang="0">
                        <a:pos x="477" y="470"/>
                      </a:cxn>
                      <a:cxn ang="0">
                        <a:pos x="513" y="542"/>
                      </a:cxn>
                      <a:cxn ang="0">
                        <a:pos x="469" y="599"/>
                      </a:cxn>
                      <a:cxn ang="0">
                        <a:pos x="412" y="635"/>
                      </a:cxn>
                      <a:cxn ang="0">
                        <a:pos x="325" y="621"/>
                      </a:cxn>
                      <a:cxn ang="0">
                        <a:pos x="325" y="599"/>
                      </a:cxn>
                      <a:cxn ang="0">
                        <a:pos x="297" y="613"/>
                      </a:cxn>
                      <a:cxn ang="0">
                        <a:pos x="268" y="613"/>
                      </a:cxn>
                      <a:cxn ang="0">
                        <a:pos x="239" y="621"/>
                      </a:cxn>
                      <a:cxn ang="0">
                        <a:pos x="225" y="628"/>
                      </a:cxn>
                      <a:cxn ang="0">
                        <a:pos x="181" y="621"/>
                      </a:cxn>
                      <a:cxn ang="0">
                        <a:pos x="210" y="570"/>
                      </a:cxn>
                      <a:cxn ang="0">
                        <a:pos x="196" y="506"/>
                      </a:cxn>
                      <a:cxn ang="0">
                        <a:pos x="167" y="520"/>
                      </a:cxn>
                      <a:cxn ang="0">
                        <a:pos x="138" y="534"/>
                      </a:cxn>
                      <a:cxn ang="0">
                        <a:pos x="95" y="520"/>
                      </a:cxn>
                    </a:cxnLst>
                    <a:rect l="0" t="0" r="r" b="b"/>
                    <a:pathLst>
                      <a:path w="513" h="635">
                        <a:moveTo>
                          <a:pt x="95" y="520"/>
                        </a:moveTo>
                        <a:lnTo>
                          <a:pt x="73" y="527"/>
                        </a:lnTo>
                        <a:lnTo>
                          <a:pt x="73" y="534"/>
                        </a:lnTo>
                        <a:lnTo>
                          <a:pt x="65" y="534"/>
                        </a:lnTo>
                        <a:lnTo>
                          <a:pt x="58" y="549"/>
                        </a:lnTo>
                        <a:lnTo>
                          <a:pt x="58" y="570"/>
                        </a:lnTo>
                        <a:lnTo>
                          <a:pt x="50" y="578"/>
                        </a:lnTo>
                        <a:lnTo>
                          <a:pt x="43" y="585"/>
                        </a:lnTo>
                        <a:lnTo>
                          <a:pt x="29" y="585"/>
                        </a:lnTo>
                        <a:lnTo>
                          <a:pt x="22" y="592"/>
                        </a:lnTo>
                        <a:lnTo>
                          <a:pt x="14" y="585"/>
                        </a:lnTo>
                        <a:lnTo>
                          <a:pt x="0" y="585"/>
                        </a:lnTo>
                        <a:lnTo>
                          <a:pt x="7" y="563"/>
                        </a:lnTo>
                        <a:lnTo>
                          <a:pt x="14" y="534"/>
                        </a:lnTo>
                        <a:lnTo>
                          <a:pt x="22" y="527"/>
                        </a:lnTo>
                        <a:lnTo>
                          <a:pt x="14" y="506"/>
                        </a:lnTo>
                        <a:lnTo>
                          <a:pt x="36" y="498"/>
                        </a:lnTo>
                        <a:lnTo>
                          <a:pt x="43" y="491"/>
                        </a:lnTo>
                        <a:lnTo>
                          <a:pt x="50" y="484"/>
                        </a:lnTo>
                        <a:lnTo>
                          <a:pt x="65" y="484"/>
                        </a:lnTo>
                        <a:lnTo>
                          <a:pt x="73" y="484"/>
                        </a:lnTo>
                        <a:lnTo>
                          <a:pt x="88" y="491"/>
                        </a:lnTo>
                        <a:lnTo>
                          <a:pt x="95" y="484"/>
                        </a:lnTo>
                        <a:lnTo>
                          <a:pt x="102" y="484"/>
                        </a:lnTo>
                        <a:lnTo>
                          <a:pt x="109" y="477"/>
                        </a:lnTo>
                        <a:lnTo>
                          <a:pt x="102" y="470"/>
                        </a:lnTo>
                        <a:lnTo>
                          <a:pt x="102" y="462"/>
                        </a:lnTo>
                        <a:lnTo>
                          <a:pt x="95" y="441"/>
                        </a:lnTo>
                        <a:lnTo>
                          <a:pt x="88" y="434"/>
                        </a:lnTo>
                        <a:lnTo>
                          <a:pt x="95" y="426"/>
                        </a:lnTo>
                        <a:lnTo>
                          <a:pt x="81" y="405"/>
                        </a:lnTo>
                        <a:lnTo>
                          <a:pt x="81" y="398"/>
                        </a:lnTo>
                        <a:lnTo>
                          <a:pt x="65" y="398"/>
                        </a:lnTo>
                        <a:lnTo>
                          <a:pt x="73" y="389"/>
                        </a:lnTo>
                        <a:lnTo>
                          <a:pt x="73" y="367"/>
                        </a:lnTo>
                        <a:lnTo>
                          <a:pt x="65" y="360"/>
                        </a:lnTo>
                        <a:lnTo>
                          <a:pt x="73" y="360"/>
                        </a:lnTo>
                        <a:lnTo>
                          <a:pt x="88" y="360"/>
                        </a:lnTo>
                        <a:lnTo>
                          <a:pt x="81" y="339"/>
                        </a:lnTo>
                        <a:lnTo>
                          <a:pt x="102" y="331"/>
                        </a:lnTo>
                        <a:lnTo>
                          <a:pt x="109" y="324"/>
                        </a:lnTo>
                        <a:lnTo>
                          <a:pt x="117" y="288"/>
                        </a:lnTo>
                        <a:lnTo>
                          <a:pt x="95" y="267"/>
                        </a:lnTo>
                        <a:lnTo>
                          <a:pt x="109" y="245"/>
                        </a:lnTo>
                        <a:lnTo>
                          <a:pt x="117" y="231"/>
                        </a:lnTo>
                        <a:lnTo>
                          <a:pt x="109" y="223"/>
                        </a:lnTo>
                        <a:lnTo>
                          <a:pt x="88" y="202"/>
                        </a:lnTo>
                        <a:lnTo>
                          <a:pt x="88" y="195"/>
                        </a:lnTo>
                        <a:lnTo>
                          <a:pt x="95" y="195"/>
                        </a:lnTo>
                        <a:lnTo>
                          <a:pt x="95" y="187"/>
                        </a:lnTo>
                        <a:lnTo>
                          <a:pt x="109" y="166"/>
                        </a:lnTo>
                        <a:lnTo>
                          <a:pt x="124" y="144"/>
                        </a:lnTo>
                        <a:lnTo>
                          <a:pt x="124" y="137"/>
                        </a:lnTo>
                        <a:lnTo>
                          <a:pt x="109" y="116"/>
                        </a:lnTo>
                        <a:lnTo>
                          <a:pt x="109" y="108"/>
                        </a:lnTo>
                        <a:lnTo>
                          <a:pt x="117" y="101"/>
                        </a:lnTo>
                        <a:lnTo>
                          <a:pt x="131" y="101"/>
                        </a:lnTo>
                        <a:lnTo>
                          <a:pt x="145" y="108"/>
                        </a:lnTo>
                        <a:lnTo>
                          <a:pt x="153" y="94"/>
                        </a:lnTo>
                        <a:lnTo>
                          <a:pt x="167" y="80"/>
                        </a:lnTo>
                        <a:lnTo>
                          <a:pt x="174" y="58"/>
                        </a:lnTo>
                        <a:lnTo>
                          <a:pt x="167" y="51"/>
                        </a:lnTo>
                        <a:lnTo>
                          <a:pt x="160" y="51"/>
                        </a:lnTo>
                        <a:lnTo>
                          <a:pt x="145" y="44"/>
                        </a:lnTo>
                        <a:lnTo>
                          <a:pt x="138" y="36"/>
                        </a:lnTo>
                        <a:lnTo>
                          <a:pt x="138" y="29"/>
                        </a:lnTo>
                        <a:lnTo>
                          <a:pt x="145" y="22"/>
                        </a:lnTo>
                        <a:lnTo>
                          <a:pt x="160" y="22"/>
                        </a:lnTo>
                        <a:lnTo>
                          <a:pt x="167" y="22"/>
                        </a:lnTo>
                        <a:lnTo>
                          <a:pt x="189" y="22"/>
                        </a:lnTo>
                        <a:lnTo>
                          <a:pt x="217" y="22"/>
                        </a:lnTo>
                        <a:lnTo>
                          <a:pt x="225" y="29"/>
                        </a:lnTo>
                        <a:lnTo>
                          <a:pt x="232" y="15"/>
                        </a:lnTo>
                        <a:lnTo>
                          <a:pt x="232" y="8"/>
                        </a:lnTo>
                        <a:lnTo>
                          <a:pt x="261" y="8"/>
                        </a:lnTo>
                        <a:lnTo>
                          <a:pt x="268" y="22"/>
                        </a:lnTo>
                        <a:lnTo>
                          <a:pt x="268" y="29"/>
                        </a:lnTo>
                        <a:lnTo>
                          <a:pt x="261" y="29"/>
                        </a:lnTo>
                        <a:lnTo>
                          <a:pt x="261" y="44"/>
                        </a:lnTo>
                        <a:lnTo>
                          <a:pt x="268" y="58"/>
                        </a:lnTo>
                        <a:lnTo>
                          <a:pt x="268" y="80"/>
                        </a:lnTo>
                        <a:lnTo>
                          <a:pt x="261" y="87"/>
                        </a:lnTo>
                        <a:lnTo>
                          <a:pt x="275" y="87"/>
                        </a:lnTo>
                        <a:lnTo>
                          <a:pt x="289" y="101"/>
                        </a:lnTo>
                        <a:lnTo>
                          <a:pt x="297" y="72"/>
                        </a:lnTo>
                        <a:lnTo>
                          <a:pt x="311" y="58"/>
                        </a:lnTo>
                        <a:lnTo>
                          <a:pt x="325" y="58"/>
                        </a:lnTo>
                        <a:lnTo>
                          <a:pt x="340" y="65"/>
                        </a:lnTo>
                        <a:lnTo>
                          <a:pt x="369" y="51"/>
                        </a:lnTo>
                        <a:lnTo>
                          <a:pt x="376" y="44"/>
                        </a:lnTo>
                        <a:lnTo>
                          <a:pt x="383" y="22"/>
                        </a:lnTo>
                        <a:lnTo>
                          <a:pt x="383" y="15"/>
                        </a:lnTo>
                        <a:lnTo>
                          <a:pt x="390" y="0"/>
                        </a:lnTo>
                        <a:lnTo>
                          <a:pt x="419" y="8"/>
                        </a:lnTo>
                        <a:lnTo>
                          <a:pt x="419" y="15"/>
                        </a:lnTo>
                        <a:lnTo>
                          <a:pt x="419" y="29"/>
                        </a:lnTo>
                        <a:lnTo>
                          <a:pt x="433" y="29"/>
                        </a:lnTo>
                        <a:lnTo>
                          <a:pt x="462" y="72"/>
                        </a:lnTo>
                        <a:lnTo>
                          <a:pt x="469" y="108"/>
                        </a:lnTo>
                        <a:lnTo>
                          <a:pt x="484" y="123"/>
                        </a:lnTo>
                        <a:lnTo>
                          <a:pt x="491" y="123"/>
                        </a:lnTo>
                        <a:lnTo>
                          <a:pt x="498" y="137"/>
                        </a:lnTo>
                        <a:lnTo>
                          <a:pt x="491" y="152"/>
                        </a:lnTo>
                        <a:lnTo>
                          <a:pt x="484" y="159"/>
                        </a:lnTo>
                        <a:lnTo>
                          <a:pt x="484" y="187"/>
                        </a:lnTo>
                        <a:lnTo>
                          <a:pt x="484" y="209"/>
                        </a:lnTo>
                        <a:lnTo>
                          <a:pt x="484" y="216"/>
                        </a:lnTo>
                        <a:lnTo>
                          <a:pt x="484" y="238"/>
                        </a:lnTo>
                        <a:lnTo>
                          <a:pt x="491" y="259"/>
                        </a:lnTo>
                        <a:lnTo>
                          <a:pt x="498" y="281"/>
                        </a:lnTo>
                        <a:lnTo>
                          <a:pt x="498" y="295"/>
                        </a:lnTo>
                        <a:lnTo>
                          <a:pt x="498" y="303"/>
                        </a:lnTo>
                        <a:lnTo>
                          <a:pt x="498" y="317"/>
                        </a:lnTo>
                        <a:lnTo>
                          <a:pt x="484" y="353"/>
                        </a:lnTo>
                        <a:lnTo>
                          <a:pt x="477" y="382"/>
                        </a:lnTo>
                        <a:lnTo>
                          <a:pt x="498" y="398"/>
                        </a:lnTo>
                        <a:lnTo>
                          <a:pt x="505" y="419"/>
                        </a:lnTo>
                        <a:lnTo>
                          <a:pt x="491" y="448"/>
                        </a:lnTo>
                        <a:lnTo>
                          <a:pt x="484" y="462"/>
                        </a:lnTo>
                        <a:lnTo>
                          <a:pt x="477" y="470"/>
                        </a:lnTo>
                        <a:lnTo>
                          <a:pt x="477" y="484"/>
                        </a:lnTo>
                        <a:lnTo>
                          <a:pt x="484" y="513"/>
                        </a:lnTo>
                        <a:lnTo>
                          <a:pt x="513" y="542"/>
                        </a:lnTo>
                        <a:lnTo>
                          <a:pt x="513" y="549"/>
                        </a:lnTo>
                        <a:lnTo>
                          <a:pt x="513" y="563"/>
                        </a:lnTo>
                        <a:lnTo>
                          <a:pt x="469" y="599"/>
                        </a:lnTo>
                        <a:lnTo>
                          <a:pt x="462" y="628"/>
                        </a:lnTo>
                        <a:lnTo>
                          <a:pt x="419" y="635"/>
                        </a:lnTo>
                        <a:lnTo>
                          <a:pt x="412" y="635"/>
                        </a:lnTo>
                        <a:lnTo>
                          <a:pt x="369" y="606"/>
                        </a:lnTo>
                        <a:lnTo>
                          <a:pt x="369" y="613"/>
                        </a:lnTo>
                        <a:lnTo>
                          <a:pt x="325" y="621"/>
                        </a:lnTo>
                        <a:lnTo>
                          <a:pt x="325" y="613"/>
                        </a:lnTo>
                        <a:lnTo>
                          <a:pt x="325" y="606"/>
                        </a:lnTo>
                        <a:lnTo>
                          <a:pt x="325" y="599"/>
                        </a:lnTo>
                        <a:lnTo>
                          <a:pt x="311" y="578"/>
                        </a:lnTo>
                        <a:lnTo>
                          <a:pt x="297" y="585"/>
                        </a:lnTo>
                        <a:lnTo>
                          <a:pt x="297" y="613"/>
                        </a:lnTo>
                        <a:lnTo>
                          <a:pt x="282" y="621"/>
                        </a:lnTo>
                        <a:lnTo>
                          <a:pt x="275" y="628"/>
                        </a:lnTo>
                        <a:lnTo>
                          <a:pt x="268" y="613"/>
                        </a:lnTo>
                        <a:lnTo>
                          <a:pt x="253" y="613"/>
                        </a:lnTo>
                        <a:lnTo>
                          <a:pt x="246" y="613"/>
                        </a:lnTo>
                        <a:lnTo>
                          <a:pt x="239" y="621"/>
                        </a:lnTo>
                        <a:lnTo>
                          <a:pt x="239" y="628"/>
                        </a:lnTo>
                        <a:lnTo>
                          <a:pt x="232" y="635"/>
                        </a:lnTo>
                        <a:lnTo>
                          <a:pt x="225" y="628"/>
                        </a:lnTo>
                        <a:lnTo>
                          <a:pt x="210" y="628"/>
                        </a:lnTo>
                        <a:lnTo>
                          <a:pt x="196" y="621"/>
                        </a:lnTo>
                        <a:lnTo>
                          <a:pt x="181" y="621"/>
                        </a:lnTo>
                        <a:lnTo>
                          <a:pt x="174" y="606"/>
                        </a:lnTo>
                        <a:lnTo>
                          <a:pt x="189" y="599"/>
                        </a:lnTo>
                        <a:lnTo>
                          <a:pt x="210" y="570"/>
                        </a:lnTo>
                        <a:lnTo>
                          <a:pt x="210" y="513"/>
                        </a:lnTo>
                        <a:lnTo>
                          <a:pt x="203" y="506"/>
                        </a:lnTo>
                        <a:lnTo>
                          <a:pt x="196" y="506"/>
                        </a:lnTo>
                        <a:lnTo>
                          <a:pt x="189" y="520"/>
                        </a:lnTo>
                        <a:lnTo>
                          <a:pt x="181" y="513"/>
                        </a:lnTo>
                        <a:lnTo>
                          <a:pt x="167" y="520"/>
                        </a:lnTo>
                        <a:lnTo>
                          <a:pt x="167" y="534"/>
                        </a:lnTo>
                        <a:lnTo>
                          <a:pt x="160" y="527"/>
                        </a:lnTo>
                        <a:lnTo>
                          <a:pt x="138" y="534"/>
                        </a:lnTo>
                        <a:lnTo>
                          <a:pt x="117" y="527"/>
                        </a:lnTo>
                        <a:lnTo>
                          <a:pt x="102" y="534"/>
                        </a:lnTo>
                        <a:lnTo>
                          <a:pt x="95" y="520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6" name="Freeform 91">
                    <a:extLst>
                      <a:ext uri="{FF2B5EF4-FFF2-40B4-BE49-F238E27FC236}">
                        <a16:creationId xmlns:a16="http://schemas.microsoft.com/office/drawing/2014/main" id="{572138E6-C6E6-4ADB-8A1D-387BCBC25C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2125" y="2425700"/>
                    <a:ext cx="962025" cy="1017588"/>
                  </a:xfrm>
                  <a:custGeom>
                    <a:avLst/>
                    <a:gdLst/>
                    <a:ahLst/>
                    <a:cxnLst>
                      <a:cxn ang="0">
                        <a:pos x="376" y="57"/>
                      </a:cxn>
                      <a:cxn ang="0">
                        <a:pos x="390" y="35"/>
                      </a:cxn>
                      <a:cxn ang="0">
                        <a:pos x="419" y="50"/>
                      </a:cxn>
                      <a:cxn ang="0">
                        <a:pos x="441" y="7"/>
                      </a:cxn>
                      <a:cxn ang="0">
                        <a:pos x="469" y="28"/>
                      </a:cxn>
                      <a:cxn ang="0">
                        <a:pos x="513" y="35"/>
                      </a:cxn>
                      <a:cxn ang="0">
                        <a:pos x="520" y="79"/>
                      </a:cxn>
                      <a:cxn ang="0">
                        <a:pos x="520" y="136"/>
                      </a:cxn>
                      <a:cxn ang="0">
                        <a:pos x="527" y="165"/>
                      </a:cxn>
                      <a:cxn ang="0">
                        <a:pos x="549" y="172"/>
                      </a:cxn>
                      <a:cxn ang="0">
                        <a:pos x="563" y="172"/>
                      </a:cxn>
                      <a:cxn ang="0">
                        <a:pos x="592" y="215"/>
                      </a:cxn>
                      <a:cxn ang="0">
                        <a:pos x="599" y="302"/>
                      </a:cxn>
                      <a:cxn ang="0">
                        <a:pos x="585" y="368"/>
                      </a:cxn>
                      <a:cxn ang="0">
                        <a:pos x="570" y="390"/>
                      </a:cxn>
                      <a:cxn ang="0">
                        <a:pos x="534" y="411"/>
                      </a:cxn>
                      <a:cxn ang="0">
                        <a:pos x="534" y="454"/>
                      </a:cxn>
                      <a:cxn ang="0">
                        <a:pos x="520" y="526"/>
                      </a:cxn>
                      <a:cxn ang="0">
                        <a:pos x="441" y="541"/>
                      </a:cxn>
                      <a:cxn ang="0">
                        <a:pos x="383" y="533"/>
                      </a:cxn>
                      <a:cxn ang="0">
                        <a:pos x="318" y="555"/>
                      </a:cxn>
                      <a:cxn ang="0">
                        <a:pos x="268" y="548"/>
                      </a:cxn>
                      <a:cxn ang="0">
                        <a:pos x="209" y="533"/>
                      </a:cxn>
                      <a:cxn ang="0">
                        <a:pos x="180" y="541"/>
                      </a:cxn>
                      <a:cxn ang="0">
                        <a:pos x="158" y="562"/>
                      </a:cxn>
                      <a:cxn ang="0">
                        <a:pos x="108" y="555"/>
                      </a:cxn>
                      <a:cxn ang="0">
                        <a:pos x="86" y="584"/>
                      </a:cxn>
                      <a:cxn ang="0">
                        <a:pos x="50" y="620"/>
                      </a:cxn>
                      <a:cxn ang="0">
                        <a:pos x="29" y="620"/>
                      </a:cxn>
                      <a:cxn ang="0">
                        <a:pos x="36" y="569"/>
                      </a:cxn>
                      <a:cxn ang="0">
                        <a:pos x="43" y="505"/>
                      </a:cxn>
                      <a:cxn ang="0">
                        <a:pos x="58" y="483"/>
                      </a:cxn>
                      <a:cxn ang="0">
                        <a:pos x="50" y="433"/>
                      </a:cxn>
                      <a:cxn ang="0">
                        <a:pos x="50" y="390"/>
                      </a:cxn>
                      <a:cxn ang="0">
                        <a:pos x="0" y="375"/>
                      </a:cxn>
                      <a:cxn ang="0">
                        <a:pos x="29" y="375"/>
                      </a:cxn>
                      <a:cxn ang="0">
                        <a:pos x="58" y="375"/>
                      </a:cxn>
                      <a:cxn ang="0">
                        <a:pos x="65" y="339"/>
                      </a:cxn>
                      <a:cxn ang="0">
                        <a:pos x="94" y="316"/>
                      </a:cxn>
                      <a:cxn ang="0">
                        <a:pos x="86" y="295"/>
                      </a:cxn>
                      <a:cxn ang="0">
                        <a:pos x="101" y="259"/>
                      </a:cxn>
                      <a:cxn ang="0">
                        <a:pos x="94" y="237"/>
                      </a:cxn>
                      <a:cxn ang="0">
                        <a:pos x="144" y="201"/>
                      </a:cxn>
                      <a:cxn ang="0">
                        <a:pos x="217" y="223"/>
                      </a:cxn>
                      <a:cxn ang="0">
                        <a:pos x="232" y="273"/>
                      </a:cxn>
                      <a:cxn ang="0">
                        <a:pos x="275" y="251"/>
                      </a:cxn>
                      <a:cxn ang="0">
                        <a:pos x="304" y="287"/>
                      </a:cxn>
                      <a:cxn ang="0">
                        <a:pos x="304" y="251"/>
                      </a:cxn>
                      <a:cxn ang="0">
                        <a:pos x="333" y="201"/>
                      </a:cxn>
                      <a:cxn ang="0">
                        <a:pos x="340" y="136"/>
                      </a:cxn>
                      <a:cxn ang="0">
                        <a:pos x="369" y="107"/>
                      </a:cxn>
                      <a:cxn ang="0">
                        <a:pos x="361" y="79"/>
                      </a:cxn>
                    </a:cxnLst>
                    <a:rect l="0" t="0" r="r" b="b"/>
                    <a:pathLst>
                      <a:path w="606" h="641">
                        <a:moveTo>
                          <a:pt x="354" y="50"/>
                        </a:moveTo>
                        <a:lnTo>
                          <a:pt x="369" y="50"/>
                        </a:lnTo>
                        <a:lnTo>
                          <a:pt x="376" y="57"/>
                        </a:lnTo>
                        <a:lnTo>
                          <a:pt x="383" y="50"/>
                        </a:lnTo>
                        <a:lnTo>
                          <a:pt x="383" y="43"/>
                        </a:lnTo>
                        <a:lnTo>
                          <a:pt x="390" y="35"/>
                        </a:lnTo>
                        <a:lnTo>
                          <a:pt x="397" y="35"/>
                        </a:lnTo>
                        <a:lnTo>
                          <a:pt x="412" y="35"/>
                        </a:lnTo>
                        <a:lnTo>
                          <a:pt x="419" y="50"/>
                        </a:lnTo>
                        <a:lnTo>
                          <a:pt x="426" y="43"/>
                        </a:lnTo>
                        <a:lnTo>
                          <a:pt x="441" y="35"/>
                        </a:lnTo>
                        <a:lnTo>
                          <a:pt x="441" y="7"/>
                        </a:lnTo>
                        <a:lnTo>
                          <a:pt x="455" y="0"/>
                        </a:lnTo>
                        <a:lnTo>
                          <a:pt x="469" y="21"/>
                        </a:lnTo>
                        <a:lnTo>
                          <a:pt x="469" y="28"/>
                        </a:lnTo>
                        <a:lnTo>
                          <a:pt x="469" y="35"/>
                        </a:lnTo>
                        <a:lnTo>
                          <a:pt x="469" y="43"/>
                        </a:lnTo>
                        <a:lnTo>
                          <a:pt x="513" y="35"/>
                        </a:lnTo>
                        <a:lnTo>
                          <a:pt x="513" y="28"/>
                        </a:lnTo>
                        <a:lnTo>
                          <a:pt x="556" y="57"/>
                        </a:lnTo>
                        <a:lnTo>
                          <a:pt x="520" y="79"/>
                        </a:lnTo>
                        <a:lnTo>
                          <a:pt x="513" y="107"/>
                        </a:lnTo>
                        <a:lnTo>
                          <a:pt x="513" y="115"/>
                        </a:lnTo>
                        <a:lnTo>
                          <a:pt x="520" y="136"/>
                        </a:lnTo>
                        <a:lnTo>
                          <a:pt x="513" y="143"/>
                        </a:lnTo>
                        <a:lnTo>
                          <a:pt x="520" y="158"/>
                        </a:lnTo>
                        <a:lnTo>
                          <a:pt x="527" y="165"/>
                        </a:lnTo>
                        <a:lnTo>
                          <a:pt x="534" y="165"/>
                        </a:lnTo>
                        <a:lnTo>
                          <a:pt x="549" y="165"/>
                        </a:lnTo>
                        <a:lnTo>
                          <a:pt x="549" y="172"/>
                        </a:lnTo>
                        <a:lnTo>
                          <a:pt x="556" y="165"/>
                        </a:lnTo>
                        <a:lnTo>
                          <a:pt x="556" y="172"/>
                        </a:lnTo>
                        <a:lnTo>
                          <a:pt x="563" y="172"/>
                        </a:lnTo>
                        <a:lnTo>
                          <a:pt x="570" y="179"/>
                        </a:lnTo>
                        <a:lnTo>
                          <a:pt x="577" y="201"/>
                        </a:lnTo>
                        <a:lnTo>
                          <a:pt x="592" y="215"/>
                        </a:lnTo>
                        <a:lnTo>
                          <a:pt x="606" y="251"/>
                        </a:lnTo>
                        <a:lnTo>
                          <a:pt x="599" y="273"/>
                        </a:lnTo>
                        <a:lnTo>
                          <a:pt x="599" y="302"/>
                        </a:lnTo>
                        <a:lnTo>
                          <a:pt x="585" y="323"/>
                        </a:lnTo>
                        <a:lnTo>
                          <a:pt x="592" y="346"/>
                        </a:lnTo>
                        <a:lnTo>
                          <a:pt x="585" y="368"/>
                        </a:lnTo>
                        <a:lnTo>
                          <a:pt x="585" y="375"/>
                        </a:lnTo>
                        <a:lnTo>
                          <a:pt x="570" y="382"/>
                        </a:lnTo>
                        <a:lnTo>
                          <a:pt x="570" y="390"/>
                        </a:lnTo>
                        <a:lnTo>
                          <a:pt x="563" y="404"/>
                        </a:lnTo>
                        <a:lnTo>
                          <a:pt x="541" y="404"/>
                        </a:lnTo>
                        <a:lnTo>
                          <a:pt x="534" y="411"/>
                        </a:lnTo>
                        <a:lnTo>
                          <a:pt x="534" y="426"/>
                        </a:lnTo>
                        <a:lnTo>
                          <a:pt x="541" y="447"/>
                        </a:lnTo>
                        <a:lnTo>
                          <a:pt x="534" y="454"/>
                        </a:lnTo>
                        <a:lnTo>
                          <a:pt x="534" y="476"/>
                        </a:lnTo>
                        <a:lnTo>
                          <a:pt x="534" y="483"/>
                        </a:lnTo>
                        <a:lnTo>
                          <a:pt x="520" y="526"/>
                        </a:lnTo>
                        <a:lnTo>
                          <a:pt x="491" y="541"/>
                        </a:lnTo>
                        <a:lnTo>
                          <a:pt x="469" y="533"/>
                        </a:lnTo>
                        <a:lnTo>
                          <a:pt x="441" y="541"/>
                        </a:lnTo>
                        <a:lnTo>
                          <a:pt x="419" y="541"/>
                        </a:lnTo>
                        <a:lnTo>
                          <a:pt x="397" y="541"/>
                        </a:lnTo>
                        <a:lnTo>
                          <a:pt x="383" y="533"/>
                        </a:lnTo>
                        <a:lnTo>
                          <a:pt x="369" y="533"/>
                        </a:lnTo>
                        <a:lnTo>
                          <a:pt x="325" y="555"/>
                        </a:lnTo>
                        <a:lnTo>
                          <a:pt x="318" y="555"/>
                        </a:lnTo>
                        <a:lnTo>
                          <a:pt x="297" y="548"/>
                        </a:lnTo>
                        <a:lnTo>
                          <a:pt x="275" y="548"/>
                        </a:lnTo>
                        <a:lnTo>
                          <a:pt x="268" y="548"/>
                        </a:lnTo>
                        <a:lnTo>
                          <a:pt x="253" y="541"/>
                        </a:lnTo>
                        <a:lnTo>
                          <a:pt x="246" y="541"/>
                        </a:lnTo>
                        <a:lnTo>
                          <a:pt x="209" y="533"/>
                        </a:lnTo>
                        <a:lnTo>
                          <a:pt x="194" y="533"/>
                        </a:lnTo>
                        <a:lnTo>
                          <a:pt x="194" y="541"/>
                        </a:lnTo>
                        <a:lnTo>
                          <a:pt x="180" y="541"/>
                        </a:lnTo>
                        <a:lnTo>
                          <a:pt x="166" y="541"/>
                        </a:lnTo>
                        <a:lnTo>
                          <a:pt x="158" y="548"/>
                        </a:lnTo>
                        <a:lnTo>
                          <a:pt x="158" y="562"/>
                        </a:lnTo>
                        <a:lnTo>
                          <a:pt x="130" y="569"/>
                        </a:lnTo>
                        <a:lnTo>
                          <a:pt x="122" y="569"/>
                        </a:lnTo>
                        <a:lnTo>
                          <a:pt x="108" y="555"/>
                        </a:lnTo>
                        <a:lnTo>
                          <a:pt x="94" y="555"/>
                        </a:lnTo>
                        <a:lnTo>
                          <a:pt x="86" y="569"/>
                        </a:lnTo>
                        <a:lnTo>
                          <a:pt x="86" y="584"/>
                        </a:lnTo>
                        <a:lnTo>
                          <a:pt x="79" y="591"/>
                        </a:lnTo>
                        <a:lnTo>
                          <a:pt x="58" y="598"/>
                        </a:lnTo>
                        <a:lnTo>
                          <a:pt x="50" y="620"/>
                        </a:lnTo>
                        <a:lnTo>
                          <a:pt x="29" y="641"/>
                        </a:lnTo>
                        <a:lnTo>
                          <a:pt x="14" y="641"/>
                        </a:lnTo>
                        <a:lnTo>
                          <a:pt x="29" y="620"/>
                        </a:lnTo>
                        <a:lnTo>
                          <a:pt x="36" y="613"/>
                        </a:lnTo>
                        <a:lnTo>
                          <a:pt x="29" y="591"/>
                        </a:lnTo>
                        <a:lnTo>
                          <a:pt x="36" y="569"/>
                        </a:lnTo>
                        <a:lnTo>
                          <a:pt x="36" y="541"/>
                        </a:lnTo>
                        <a:lnTo>
                          <a:pt x="50" y="505"/>
                        </a:lnTo>
                        <a:lnTo>
                          <a:pt x="43" y="505"/>
                        </a:lnTo>
                        <a:lnTo>
                          <a:pt x="50" y="497"/>
                        </a:lnTo>
                        <a:lnTo>
                          <a:pt x="43" y="490"/>
                        </a:lnTo>
                        <a:lnTo>
                          <a:pt x="58" y="483"/>
                        </a:lnTo>
                        <a:lnTo>
                          <a:pt x="65" y="483"/>
                        </a:lnTo>
                        <a:lnTo>
                          <a:pt x="65" y="469"/>
                        </a:lnTo>
                        <a:lnTo>
                          <a:pt x="50" y="433"/>
                        </a:lnTo>
                        <a:lnTo>
                          <a:pt x="58" y="426"/>
                        </a:lnTo>
                        <a:lnTo>
                          <a:pt x="58" y="404"/>
                        </a:lnTo>
                        <a:lnTo>
                          <a:pt x="50" y="390"/>
                        </a:lnTo>
                        <a:lnTo>
                          <a:pt x="43" y="375"/>
                        </a:lnTo>
                        <a:lnTo>
                          <a:pt x="22" y="382"/>
                        </a:lnTo>
                        <a:lnTo>
                          <a:pt x="0" y="375"/>
                        </a:lnTo>
                        <a:lnTo>
                          <a:pt x="0" y="368"/>
                        </a:lnTo>
                        <a:lnTo>
                          <a:pt x="7" y="361"/>
                        </a:lnTo>
                        <a:lnTo>
                          <a:pt x="29" y="375"/>
                        </a:lnTo>
                        <a:lnTo>
                          <a:pt x="43" y="368"/>
                        </a:lnTo>
                        <a:lnTo>
                          <a:pt x="50" y="375"/>
                        </a:lnTo>
                        <a:lnTo>
                          <a:pt x="58" y="375"/>
                        </a:lnTo>
                        <a:lnTo>
                          <a:pt x="65" y="368"/>
                        </a:lnTo>
                        <a:lnTo>
                          <a:pt x="65" y="346"/>
                        </a:lnTo>
                        <a:lnTo>
                          <a:pt x="65" y="339"/>
                        </a:lnTo>
                        <a:lnTo>
                          <a:pt x="79" y="331"/>
                        </a:lnTo>
                        <a:lnTo>
                          <a:pt x="94" y="323"/>
                        </a:lnTo>
                        <a:lnTo>
                          <a:pt x="94" y="316"/>
                        </a:lnTo>
                        <a:lnTo>
                          <a:pt x="86" y="316"/>
                        </a:lnTo>
                        <a:lnTo>
                          <a:pt x="79" y="309"/>
                        </a:lnTo>
                        <a:lnTo>
                          <a:pt x="86" y="295"/>
                        </a:lnTo>
                        <a:lnTo>
                          <a:pt x="79" y="273"/>
                        </a:lnTo>
                        <a:lnTo>
                          <a:pt x="94" y="273"/>
                        </a:lnTo>
                        <a:lnTo>
                          <a:pt x="101" y="259"/>
                        </a:lnTo>
                        <a:lnTo>
                          <a:pt x="94" y="251"/>
                        </a:lnTo>
                        <a:lnTo>
                          <a:pt x="94" y="244"/>
                        </a:lnTo>
                        <a:lnTo>
                          <a:pt x="94" y="237"/>
                        </a:lnTo>
                        <a:lnTo>
                          <a:pt x="108" y="215"/>
                        </a:lnTo>
                        <a:lnTo>
                          <a:pt x="122" y="208"/>
                        </a:lnTo>
                        <a:lnTo>
                          <a:pt x="144" y="201"/>
                        </a:lnTo>
                        <a:lnTo>
                          <a:pt x="180" y="208"/>
                        </a:lnTo>
                        <a:lnTo>
                          <a:pt x="194" y="201"/>
                        </a:lnTo>
                        <a:lnTo>
                          <a:pt x="217" y="223"/>
                        </a:lnTo>
                        <a:lnTo>
                          <a:pt x="225" y="266"/>
                        </a:lnTo>
                        <a:lnTo>
                          <a:pt x="232" y="280"/>
                        </a:lnTo>
                        <a:lnTo>
                          <a:pt x="232" y="273"/>
                        </a:lnTo>
                        <a:lnTo>
                          <a:pt x="246" y="266"/>
                        </a:lnTo>
                        <a:lnTo>
                          <a:pt x="253" y="259"/>
                        </a:lnTo>
                        <a:lnTo>
                          <a:pt x="275" y="251"/>
                        </a:lnTo>
                        <a:lnTo>
                          <a:pt x="289" y="259"/>
                        </a:lnTo>
                        <a:lnTo>
                          <a:pt x="297" y="287"/>
                        </a:lnTo>
                        <a:lnTo>
                          <a:pt x="304" y="287"/>
                        </a:lnTo>
                        <a:lnTo>
                          <a:pt x="304" y="266"/>
                        </a:lnTo>
                        <a:lnTo>
                          <a:pt x="311" y="259"/>
                        </a:lnTo>
                        <a:lnTo>
                          <a:pt x="304" y="251"/>
                        </a:lnTo>
                        <a:lnTo>
                          <a:pt x="304" y="244"/>
                        </a:lnTo>
                        <a:lnTo>
                          <a:pt x="333" y="223"/>
                        </a:lnTo>
                        <a:lnTo>
                          <a:pt x="333" y="201"/>
                        </a:lnTo>
                        <a:lnTo>
                          <a:pt x="347" y="172"/>
                        </a:lnTo>
                        <a:lnTo>
                          <a:pt x="347" y="165"/>
                        </a:lnTo>
                        <a:lnTo>
                          <a:pt x="340" y="136"/>
                        </a:lnTo>
                        <a:lnTo>
                          <a:pt x="354" y="122"/>
                        </a:lnTo>
                        <a:lnTo>
                          <a:pt x="354" y="115"/>
                        </a:lnTo>
                        <a:lnTo>
                          <a:pt x="369" y="107"/>
                        </a:lnTo>
                        <a:lnTo>
                          <a:pt x="369" y="100"/>
                        </a:lnTo>
                        <a:lnTo>
                          <a:pt x="354" y="93"/>
                        </a:lnTo>
                        <a:lnTo>
                          <a:pt x="361" y="79"/>
                        </a:lnTo>
                        <a:lnTo>
                          <a:pt x="354" y="5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7" name="Freeform 92">
                    <a:extLst>
                      <a:ext uri="{FF2B5EF4-FFF2-40B4-BE49-F238E27FC236}">
                        <a16:creationId xmlns:a16="http://schemas.microsoft.com/office/drawing/2014/main" id="{636FDA4D-3163-41A6-A961-D7A30EBEF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2125" y="2425700"/>
                    <a:ext cx="962025" cy="1017588"/>
                  </a:xfrm>
                  <a:custGeom>
                    <a:avLst/>
                    <a:gdLst/>
                    <a:ahLst/>
                    <a:cxnLst>
                      <a:cxn ang="0">
                        <a:pos x="376" y="57"/>
                      </a:cxn>
                      <a:cxn ang="0">
                        <a:pos x="390" y="35"/>
                      </a:cxn>
                      <a:cxn ang="0">
                        <a:pos x="419" y="50"/>
                      </a:cxn>
                      <a:cxn ang="0">
                        <a:pos x="441" y="7"/>
                      </a:cxn>
                      <a:cxn ang="0">
                        <a:pos x="469" y="28"/>
                      </a:cxn>
                      <a:cxn ang="0">
                        <a:pos x="513" y="35"/>
                      </a:cxn>
                      <a:cxn ang="0">
                        <a:pos x="520" y="79"/>
                      </a:cxn>
                      <a:cxn ang="0">
                        <a:pos x="520" y="136"/>
                      </a:cxn>
                      <a:cxn ang="0">
                        <a:pos x="527" y="165"/>
                      </a:cxn>
                      <a:cxn ang="0">
                        <a:pos x="549" y="172"/>
                      </a:cxn>
                      <a:cxn ang="0">
                        <a:pos x="563" y="172"/>
                      </a:cxn>
                      <a:cxn ang="0">
                        <a:pos x="592" y="215"/>
                      </a:cxn>
                      <a:cxn ang="0">
                        <a:pos x="599" y="302"/>
                      </a:cxn>
                      <a:cxn ang="0">
                        <a:pos x="585" y="368"/>
                      </a:cxn>
                      <a:cxn ang="0">
                        <a:pos x="570" y="390"/>
                      </a:cxn>
                      <a:cxn ang="0">
                        <a:pos x="534" y="411"/>
                      </a:cxn>
                      <a:cxn ang="0">
                        <a:pos x="534" y="454"/>
                      </a:cxn>
                      <a:cxn ang="0">
                        <a:pos x="520" y="526"/>
                      </a:cxn>
                      <a:cxn ang="0">
                        <a:pos x="441" y="541"/>
                      </a:cxn>
                      <a:cxn ang="0">
                        <a:pos x="383" y="533"/>
                      </a:cxn>
                      <a:cxn ang="0">
                        <a:pos x="318" y="555"/>
                      </a:cxn>
                      <a:cxn ang="0">
                        <a:pos x="268" y="548"/>
                      </a:cxn>
                      <a:cxn ang="0">
                        <a:pos x="209" y="533"/>
                      </a:cxn>
                      <a:cxn ang="0">
                        <a:pos x="180" y="541"/>
                      </a:cxn>
                      <a:cxn ang="0">
                        <a:pos x="158" y="562"/>
                      </a:cxn>
                      <a:cxn ang="0">
                        <a:pos x="108" y="555"/>
                      </a:cxn>
                      <a:cxn ang="0">
                        <a:pos x="86" y="584"/>
                      </a:cxn>
                      <a:cxn ang="0">
                        <a:pos x="50" y="620"/>
                      </a:cxn>
                      <a:cxn ang="0">
                        <a:pos x="29" y="620"/>
                      </a:cxn>
                      <a:cxn ang="0">
                        <a:pos x="36" y="569"/>
                      </a:cxn>
                      <a:cxn ang="0">
                        <a:pos x="43" y="505"/>
                      </a:cxn>
                      <a:cxn ang="0">
                        <a:pos x="58" y="483"/>
                      </a:cxn>
                      <a:cxn ang="0">
                        <a:pos x="50" y="433"/>
                      </a:cxn>
                      <a:cxn ang="0">
                        <a:pos x="50" y="390"/>
                      </a:cxn>
                      <a:cxn ang="0">
                        <a:pos x="0" y="375"/>
                      </a:cxn>
                      <a:cxn ang="0">
                        <a:pos x="29" y="375"/>
                      </a:cxn>
                      <a:cxn ang="0">
                        <a:pos x="58" y="375"/>
                      </a:cxn>
                      <a:cxn ang="0">
                        <a:pos x="65" y="339"/>
                      </a:cxn>
                      <a:cxn ang="0">
                        <a:pos x="94" y="316"/>
                      </a:cxn>
                      <a:cxn ang="0">
                        <a:pos x="86" y="295"/>
                      </a:cxn>
                      <a:cxn ang="0">
                        <a:pos x="101" y="259"/>
                      </a:cxn>
                      <a:cxn ang="0">
                        <a:pos x="94" y="237"/>
                      </a:cxn>
                      <a:cxn ang="0">
                        <a:pos x="144" y="201"/>
                      </a:cxn>
                      <a:cxn ang="0">
                        <a:pos x="217" y="223"/>
                      </a:cxn>
                      <a:cxn ang="0">
                        <a:pos x="232" y="273"/>
                      </a:cxn>
                      <a:cxn ang="0">
                        <a:pos x="275" y="251"/>
                      </a:cxn>
                      <a:cxn ang="0">
                        <a:pos x="304" y="287"/>
                      </a:cxn>
                      <a:cxn ang="0">
                        <a:pos x="304" y="251"/>
                      </a:cxn>
                      <a:cxn ang="0">
                        <a:pos x="333" y="201"/>
                      </a:cxn>
                      <a:cxn ang="0">
                        <a:pos x="340" y="136"/>
                      </a:cxn>
                      <a:cxn ang="0">
                        <a:pos x="369" y="107"/>
                      </a:cxn>
                      <a:cxn ang="0">
                        <a:pos x="361" y="79"/>
                      </a:cxn>
                    </a:cxnLst>
                    <a:rect l="0" t="0" r="r" b="b"/>
                    <a:pathLst>
                      <a:path w="606" h="641">
                        <a:moveTo>
                          <a:pt x="354" y="50"/>
                        </a:moveTo>
                        <a:lnTo>
                          <a:pt x="369" y="50"/>
                        </a:lnTo>
                        <a:lnTo>
                          <a:pt x="376" y="57"/>
                        </a:lnTo>
                        <a:lnTo>
                          <a:pt x="383" y="50"/>
                        </a:lnTo>
                        <a:lnTo>
                          <a:pt x="383" y="43"/>
                        </a:lnTo>
                        <a:lnTo>
                          <a:pt x="390" y="35"/>
                        </a:lnTo>
                        <a:lnTo>
                          <a:pt x="397" y="35"/>
                        </a:lnTo>
                        <a:lnTo>
                          <a:pt x="412" y="35"/>
                        </a:lnTo>
                        <a:lnTo>
                          <a:pt x="419" y="50"/>
                        </a:lnTo>
                        <a:lnTo>
                          <a:pt x="426" y="43"/>
                        </a:lnTo>
                        <a:lnTo>
                          <a:pt x="441" y="35"/>
                        </a:lnTo>
                        <a:lnTo>
                          <a:pt x="441" y="7"/>
                        </a:lnTo>
                        <a:lnTo>
                          <a:pt x="455" y="0"/>
                        </a:lnTo>
                        <a:lnTo>
                          <a:pt x="469" y="21"/>
                        </a:lnTo>
                        <a:lnTo>
                          <a:pt x="469" y="28"/>
                        </a:lnTo>
                        <a:lnTo>
                          <a:pt x="469" y="35"/>
                        </a:lnTo>
                        <a:lnTo>
                          <a:pt x="469" y="43"/>
                        </a:lnTo>
                        <a:lnTo>
                          <a:pt x="513" y="35"/>
                        </a:lnTo>
                        <a:lnTo>
                          <a:pt x="513" y="28"/>
                        </a:lnTo>
                        <a:lnTo>
                          <a:pt x="556" y="57"/>
                        </a:lnTo>
                        <a:lnTo>
                          <a:pt x="520" y="79"/>
                        </a:lnTo>
                        <a:lnTo>
                          <a:pt x="513" y="107"/>
                        </a:lnTo>
                        <a:lnTo>
                          <a:pt x="513" y="115"/>
                        </a:lnTo>
                        <a:lnTo>
                          <a:pt x="520" y="136"/>
                        </a:lnTo>
                        <a:lnTo>
                          <a:pt x="513" y="143"/>
                        </a:lnTo>
                        <a:lnTo>
                          <a:pt x="520" y="158"/>
                        </a:lnTo>
                        <a:lnTo>
                          <a:pt x="527" y="165"/>
                        </a:lnTo>
                        <a:lnTo>
                          <a:pt x="534" y="165"/>
                        </a:lnTo>
                        <a:lnTo>
                          <a:pt x="549" y="165"/>
                        </a:lnTo>
                        <a:lnTo>
                          <a:pt x="549" y="172"/>
                        </a:lnTo>
                        <a:lnTo>
                          <a:pt x="556" y="165"/>
                        </a:lnTo>
                        <a:lnTo>
                          <a:pt x="556" y="172"/>
                        </a:lnTo>
                        <a:lnTo>
                          <a:pt x="563" y="172"/>
                        </a:lnTo>
                        <a:lnTo>
                          <a:pt x="570" y="179"/>
                        </a:lnTo>
                        <a:lnTo>
                          <a:pt x="577" y="201"/>
                        </a:lnTo>
                        <a:lnTo>
                          <a:pt x="592" y="215"/>
                        </a:lnTo>
                        <a:lnTo>
                          <a:pt x="606" y="251"/>
                        </a:lnTo>
                        <a:lnTo>
                          <a:pt x="599" y="273"/>
                        </a:lnTo>
                        <a:lnTo>
                          <a:pt x="599" y="302"/>
                        </a:lnTo>
                        <a:lnTo>
                          <a:pt x="585" y="323"/>
                        </a:lnTo>
                        <a:lnTo>
                          <a:pt x="592" y="346"/>
                        </a:lnTo>
                        <a:lnTo>
                          <a:pt x="585" y="368"/>
                        </a:lnTo>
                        <a:lnTo>
                          <a:pt x="585" y="375"/>
                        </a:lnTo>
                        <a:lnTo>
                          <a:pt x="570" y="382"/>
                        </a:lnTo>
                        <a:lnTo>
                          <a:pt x="570" y="390"/>
                        </a:lnTo>
                        <a:lnTo>
                          <a:pt x="563" y="404"/>
                        </a:lnTo>
                        <a:lnTo>
                          <a:pt x="541" y="404"/>
                        </a:lnTo>
                        <a:lnTo>
                          <a:pt x="534" y="411"/>
                        </a:lnTo>
                        <a:lnTo>
                          <a:pt x="534" y="426"/>
                        </a:lnTo>
                        <a:lnTo>
                          <a:pt x="541" y="447"/>
                        </a:lnTo>
                        <a:lnTo>
                          <a:pt x="534" y="454"/>
                        </a:lnTo>
                        <a:lnTo>
                          <a:pt x="534" y="476"/>
                        </a:lnTo>
                        <a:lnTo>
                          <a:pt x="534" y="483"/>
                        </a:lnTo>
                        <a:lnTo>
                          <a:pt x="520" y="526"/>
                        </a:lnTo>
                        <a:lnTo>
                          <a:pt x="491" y="541"/>
                        </a:lnTo>
                        <a:lnTo>
                          <a:pt x="469" y="533"/>
                        </a:lnTo>
                        <a:lnTo>
                          <a:pt x="441" y="541"/>
                        </a:lnTo>
                        <a:lnTo>
                          <a:pt x="419" y="541"/>
                        </a:lnTo>
                        <a:lnTo>
                          <a:pt x="397" y="541"/>
                        </a:lnTo>
                        <a:lnTo>
                          <a:pt x="383" y="533"/>
                        </a:lnTo>
                        <a:lnTo>
                          <a:pt x="369" y="533"/>
                        </a:lnTo>
                        <a:lnTo>
                          <a:pt x="325" y="555"/>
                        </a:lnTo>
                        <a:lnTo>
                          <a:pt x="318" y="555"/>
                        </a:lnTo>
                        <a:lnTo>
                          <a:pt x="297" y="548"/>
                        </a:lnTo>
                        <a:lnTo>
                          <a:pt x="275" y="548"/>
                        </a:lnTo>
                        <a:lnTo>
                          <a:pt x="268" y="548"/>
                        </a:lnTo>
                        <a:lnTo>
                          <a:pt x="253" y="541"/>
                        </a:lnTo>
                        <a:lnTo>
                          <a:pt x="246" y="541"/>
                        </a:lnTo>
                        <a:lnTo>
                          <a:pt x="209" y="533"/>
                        </a:lnTo>
                        <a:lnTo>
                          <a:pt x="194" y="533"/>
                        </a:lnTo>
                        <a:lnTo>
                          <a:pt x="194" y="541"/>
                        </a:lnTo>
                        <a:lnTo>
                          <a:pt x="180" y="541"/>
                        </a:lnTo>
                        <a:lnTo>
                          <a:pt x="166" y="541"/>
                        </a:lnTo>
                        <a:lnTo>
                          <a:pt x="158" y="548"/>
                        </a:lnTo>
                        <a:lnTo>
                          <a:pt x="158" y="562"/>
                        </a:lnTo>
                        <a:lnTo>
                          <a:pt x="130" y="569"/>
                        </a:lnTo>
                        <a:lnTo>
                          <a:pt x="122" y="569"/>
                        </a:lnTo>
                        <a:lnTo>
                          <a:pt x="108" y="555"/>
                        </a:lnTo>
                        <a:lnTo>
                          <a:pt x="94" y="555"/>
                        </a:lnTo>
                        <a:lnTo>
                          <a:pt x="86" y="569"/>
                        </a:lnTo>
                        <a:lnTo>
                          <a:pt x="86" y="584"/>
                        </a:lnTo>
                        <a:lnTo>
                          <a:pt x="79" y="591"/>
                        </a:lnTo>
                        <a:lnTo>
                          <a:pt x="58" y="598"/>
                        </a:lnTo>
                        <a:lnTo>
                          <a:pt x="50" y="620"/>
                        </a:lnTo>
                        <a:lnTo>
                          <a:pt x="29" y="641"/>
                        </a:lnTo>
                        <a:lnTo>
                          <a:pt x="14" y="641"/>
                        </a:lnTo>
                        <a:lnTo>
                          <a:pt x="29" y="620"/>
                        </a:lnTo>
                        <a:lnTo>
                          <a:pt x="36" y="613"/>
                        </a:lnTo>
                        <a:lnTo>
                          <a:pt x="29" y="591"/>
                        </a:lnTo>
                        <a:lnTo>
                          <a:pt x="36" y="569"/>
                        </a:lnTo>
                        <a:lnTo>
                          <a:pt x="36" y="541"/>
                        </a:lnTo>
                        <a:lnTo>
                          <a:pt x="50" y="505"/>
                        </a:lnTo>
                        <a:lnTo>
                          <a:pt x="43" y="505"/>
                        </a:lnTo>
                        <a:lnTo>
                          <a:pt x="50" y="497"/>
                        </a:lnTo>
                        <a:lnTo>
                          <a:pt x="43" y="490"/>
                        </a:lnTo>
                        <a:lnTo>
                          <a:pt x="58" y="483"/>
                        </a:lnTo>
                        <a:lnTo>
                          <a:pt x="65" y="483"/>
                        </a:lnTo>
                        <a:lnTo>
                          <a:pt x="65" y="469"/>
                        </a:lnTo>
                        <a:lnTo>
                          <a:pt x="50" y="433"/>
                        </a:lnTo>
                        <a:lnTo>
                          <a:pt x="58" y="426"/>
                        </a:lnTo>
                        <a:lnTo>
                          <a:pt x="58" y="404"/>
                        </a:lnTo>
                        <a:lnTo>
                          <a:pt x="50" y="390"/>
                        </a:lnTo>
                        <a:lnTo>
                          <a:pt x="43" y="375"/>
                        </a:lnTo>
                        <a:lnTo>
                          <a:pt x="22" y="382"/>
                        </a:lnTo>
                        <a:lnTo>
                          <a:pt x="0" y="375"/>
                        </a:lnTo>
                        <a:lnTo>
                          <a:pt x="0" y="368"/>
                        </a:lnTo>
                        <a:lnTo>
                          <a:pt x="7" y="361"/>
                        </a:lnTo>
                        <a:lnTo>
                          <a:pt x="29" y="375"/>
                        </a:lnTo>
                        <a:lnTo>
                          <a:pt x="43" y="368"/>
                        </a:lnTo>
                        <a:lnTo>
                          <a:pt x="50" y="375"/>
                        </a:lnTo>
                        <a:lnTo>
                          <a:pt x="58" y="375"/>
                        </a:lnTo>
                        <a:lnTo>
                          <a:pt x="65" y="368"/>
                        </a:lnTo>
                        <a:lnTo>
                          <a:pt x="65" y="346"/>
                        </a:lnTo>
                        <a:lnTo>
                          <a:pt x="65" y="339"/>
                        </a:lnTo>
                        <a:lnTo>
                          <a:pt x="79" y="331"/>
                        </a:lnTo>
                        <a:lnTo>
                          <a:pt x="94" y="323"/>
                        </a:lnTo>
                        <a:lnTo>
                          <a:pt x="94" y="316"/>
                        </a:lnTo>
                        <a:lnTo>
                          <a:pt x="86" y="316"/>
                        </a:lnTo>
                        <a:lnTo>
                          <a:pt x="79" y="309"/>
                        </a:lnTo>
                        <a:lnTo>
                          <a:pt x="86" y="295"/>
                        </a:lnTo>
                        <a:lnTo>
                          <a:pt x="79" y="273"/>
                        </a:lnTo>
                        <a:lnTo>
                          <a:pt x="94" y="273"/>
                        </a:lnTo>
                        <a:lnTo>
                          <a:pt x="101" y="259"/>
                        </a:lnTo>
                        <a:lnTo>
                          <a:pt x="94" y="251"/>
                        </a:lnTo>
                        <a:lnTo>
                          <a:pt x="94" y="244"/>
                        </a:lnTo>
                        <a:lnTo>
                          <a:pt x="94" y="237"/>
                        </a:lnTo>
                        <a:lnTo>
                          <a:pt x="108" y="215"/>
                        </a:lnTo>
                        <a:lnTo>
                          <a:pt x="122" y="208"/>
                        </a:lnTo>
                        <a:lnTo>
                          <a:pt x="144" y="201"/>
                        </a:lnTo>
                        <a:lnTo>
                          <a:pt x="180" y="208"/>
                        </a:lnTo>
                        <a:lnTo>
                          <a:pt x="194" y="201"/>
                        </a:lnTo>
                        <a:lnTo>
                          <a:pt x="217" y="223"/>
                        </a:lnTo>
                        <a:lnTo>
                          <a:pt x="225" y="266"/>
                        </a:lnTo>
                        <a:lnTo>
                          <a:pt x="232" y="280"/>
                        </a:lnTo>
                        <a:lnTo>
                          <a:pt x="232" y="273"/>
                        </a:lnTo>
                        <a:lnTo>
                          <a:pt x="246" y="266"/>
                        </a:lnTo>
                        <a:lnTo>
                          <a:pt x="253" y="259"/>
                        </a:lnTo>
                        <a:lnTo>
                          <a:pt x="275" y="251"/>
                        </a:lnTo>
                        <a:lnTo>
                          <a:pt x="289" y="259"/>
                        </a:lnTo>
                        <a:lnTo>
                          <a:pt x="297" y="287"/>
                        </a:lnTo>
                        <a:lnTo>
                          <a:pt x="304" y="287"/>
                        </a:lnTo>
                        <a:lnTo>
                          <a:pt x="304" y="266"/>
                        </a:lnTo>
                        <a:lnTo>
                          <a:pt x="311" y="259"/>
                        </a:lnTo>
                        <a:lnTo>
                          <a:pt x="304" y="251"/>
                        </a:lnTo>
                        <a:lnTo>
                          <a:pt x="304" y="244"/>
                        </a:lnTo>
                        <a:lnTo>
                          <a:pt x="333" y="223"/>
                        </a:lnTo>
                        <a:lnTo>
                          <a:pt x="333" y="201"/>
                        </a:lnTo>
                        <a:lnTo>
                          <a:pt x="347" y="172"/>
                        </a:lnTo>
                        <a:lnTo>
                          <a:pt x="347" y="165"/>
                        </a:lnTo>
                        <a:lnTo>
                          <a:pt x="340" y="136"/>
                        </a:lnTo>
                        <a:lnTo>
                          <a:pt x="354" y="122"/>
                        </a:lnTo>
                        <a:lnTo>
                          <a:pt x="354" y="115"/>
                        </a:lnTo>
                        <a:lnTo>
                          <a:pt x="369" y="107"/>
                        </a:lnTo>
                        <a:lnTo>
                          <a:pt x="369" y="100"/>
                        </a:lnTo>
                        <a:lnTo>
                          <a:pt x="354" y="93"/>
                        </a:lnTo>
                        <a:lnTo>
                          <a:pt x="361" y="79"/>
                        </a:lnTo>
                        <a:lnTo>
                          <a:pt x="354" y="50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8" name="Freeform 93">
                    <a:extLst>
                      <a:ext uri="{FF2B5EF4-FFF2-40B4-BE49-F238E27FC236}">
                        <a16:creationId xmlns:a16="http://schemas.microsoft.com/office/drawing/2014/main" id="{782B7555-AE1A-49C6-9098-58F317744F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7050" y="2311400"/>
                    <a:ext cx="550862" cy="569913"/>
                  </a:xfrm>
                  <a:custGeom>
                    <a:avLst/>
                    <a:gdLst/>
                    <a:ahLst/>
                    <a:cxnLst>
                      <a:cxn ang="0">
                        <a:pos x="224" y="28"/>
                      </a:cxn>
                      <a:cxn ang="0">
                        <a:pos x="260" y="28"/>
                      </a:cxn>
                      <a:cxn ang="0">
                        <a:pos x="289" y="28"/>
                      </a:cxn>
                      <a:cxn ang="0">
                        <a:pos x="303" y="7"/>
                      </a:cxn>
                      <a:cxn ang="0">
                        <a:pos x="318" y="0"/>
                      </a:cxn>
                      <a:cxn ang="0">
                        <a:pos x="332" y="7"/>
                      </a:cxn>
                      <a:cxn ang="0">
                        <a:pos x="311" y="93"/>
                      </a:cxn>
                      <a:cxn ang="0">
                        <a:pos x="303" y="115"/>
                      </a:cxn>
                      <a:cxn ang="0">
                        <a:pos x="332" y="122"/>
                      </a:cxn>
                      <a:cxn ang="0">
                        <a:pos x="332" y="165"/>
                      </a:cxn>
                      <a:cxn ang="0">
                        <a:pos x="347" y="179"/>
                      </a:cxn>
                      <a:cxn ang="0">
                        <a:pos x="332" y="194"/>
                      </a:cxn>
                      <a:cxn ang="0">
                        <a:pos x="325" y="237"/>
                      </a:cxn>
                      <a:cxn ang="0">
                        <a:pos x="311" y="273"/>
                      </a:cxn>
                      <a:cxn ang="0">
                        <a:pos x="282" y="316"/>
                      </a:cxn>
                      <a:cxn ang="0">
                        <a:pos x="289" y="331"/>
                      </a:cxn>
                      <a:cxn ang="0">
                        <a:pos x="282" y="359"/>
                      </a:cxn>
                      <a:cxn ang="0">
                        <a:pos x="267" y="331"/>
                      </a:cxn>
                      <a:cxn ang="0">
                        <a:pos x="231" y="331"/>
                      </a:cxn>
                      <a:cxn ang="0">
                        <a:pos x="210" y="345"/>
                      </a:cxn>
                      <a:cxn ang="0">
                        <a:pos x="203" y="338"/>
                      </a:cxn>
                      <a:cxn ang="0">
                        <a:pos x="172" y="273"/>
                      </a:cxn>
                      <a:cxn ang="0">
                        <a:pos x="122" y="273"/>
                      </a:cxn>
                      <a:cxn ang="0">
                        <a:pos x="86" y="287"/>
                      </a:cxn>
                      <a:cxn ang="0">
                        <a:pos x="72" y="316"/>
                      </a:cxn>
                      <a:cxn ang="0">
                        <a:pos x="43" y="323"/>
                      </a:cxn>
                      <a:cxn ang="0">
                        <a:pos x="28" y="323"/>
                      </a:cxn>
                      <a:cxn ang="0">
                        <a:pos x="7" y="316"/>
                      </a:cxn>
                      <a:cxn ang="0">
                        <a:pos x="7" y="302"/>
                      </a:cxn>
                      <a:cxn ang="0">
                        <a:pos x="7" y="295"/>
                      </a:cxn>
                      <a:cxn ang="0">
                        <a:pos x="7" y="273"/>
                      </a:cxn>
                      <a:cxn ang="0">
                        <a:pos x="7" y="266"/>
                      </a:cxn>
                      <a:cxn ang="0">
                        <a:pos x="21" y="287"/>
                      </a:cxn>
                      <a:cxn ang="0">
                        <a:pos x="43" y="266"/>
                      </a:cxn>
                      <a:cxn ang="0">
                        <a:pos x="50" y="259"/>
                      </a:cxn>
                      <a:cxn ang="0">
                        <a:pos x="43" y="237"/>
                      </a:cxn>
                      <a:cxn ang="0">
                        <a:pos x="21" y="215"/>
                      </a:cxn>
                      <a:cxn ang="0">
                        <a:pos x="0" y="194"/>
                      </a:cxn>
                      <a:cxn ang="0">
                        <a:pos x="14" y="151"/>
                      </a:cxn>
                      <a:cxn ang="0">
                        <a:pos x="43" y="151"/>
                      </a:cxn>
                      <a:cxn ang="0">
                        <a:pos x="93" y="115"/>
                      </a:cxn>
                      <a:cxn ang="0">
                        <a:pos x="122" y="79"/>
                      </a:cxn>
                      <a:cxn ang="0">
                        <a:pos x="144" y="86"/>
                      </a:cxn>
                      <a:cxn ang="0">
                        <a:pos x="165" y="79"/>
                      </a:cxn>
                      <a:cxn ang="0">
                        <a:pos x="180" y="64"/>
                      </a:cxn>
                      <a:cxn ang="0">
                        <a:pos x="187" y="28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347" h="359">
                        <a:moveTo>
                          <a:pt x="217" y="14"/>
                        </a:moveTo>
                        <a:lnTo>
                          <a:pt x="224" y="28"/>
                        </a:lnTo>
                        <a:lnTo>
                          <a:pt x="239" y="21"/>
                        </a:lnTo>
                        <a:lnTo>
                          <a:pt x="260" y="28"/>
                        </a:lnTo>
                        <a:lnTo>
                          <a:pt x="282" y="21"/>
                        </a:lnTo>
                        <a:lnTo>
                          <a:pt x="289" y="28"/>
                        </a:lnTo>
                        <a:lnTo>
                          <a:pt x="289" y="14"/>
                        </a:lnTo>
                        <a:lnTo>
                          <a:pt x="303" y="7"/>
                        </a:lnTo>
                        <a:lnTo>
                          <a:pt x="311" y="14"/>
                        </a:lnTo>
                        <a:lnTo>
                          <a:pt x="318" y="0"/>
                        </a:lnTo>
                        <a:lnTo>
                          <a:pt x="325" y="0"/>
                        </a:lnTo>
                        <a:lnTo>
                          <a:pt x="332" y="7"/>
                        </a:lnTo>
                        <a:lnTo>
                          <a:pt x="332" y="64"/>
                        </a:lnTo>
                        <a:lnTo>
                          <a:pt x="311" y="93"/>
                        </a:lnTo>
                        <a:lnTo>
                          <a:pt x="296" y="100"/>
                        </a:lnTo>
                        <a:lnTo>
                          <a:pt x="303" y="115"/>
                        </a:lnTo>
                        <a:lnTo>
                          <a:pt x="318" y="115"/>
                        </a:lnTo>
                        <a:lnTo>
                          <a:pt x="332" y="122"/>
                        </a:lnTo>
                        <a:lnTo>
                          <a:pt x="339" y="151"/>
                        </a:lnTo>
                        <a:lnTo>
                          <a:pt x="332" y="165"/>
                        </a:lnTo>
                        <a:lnTo>
                          <a:pt x="347" y="172"/>
                        </a:lnTo>
                        <a:lnTo>
                          <a:pt x="347" y="179"/>
                        </a:lnTo>
                        <a:lnTo>
                          <a:pt x="332" y="187"/>
                        </a:lnTo>
                        <a:lnTo>
                          <a:pt x="332" y="194"/>
                        </a:lnTo>
                        <a:lnTo>
                          <a:pt x="318" y="208"/>
                        </a:lnTo>
                        <a:lnTo>
                          <a:pt x="325" y="237"/>
                        </a:lnTo>
                        <a:lnTo>
                          <a:pt x="325" y="244"/>
                        </a:lnTo>
                        <a:lnTo>
                          <a:pt x="311" y="273"/>
                        </a:lnTo>
                        <a:lnTo>
                          <a:pt x="311" y="295"/>
                        </a:lnTo>
                        <a:lnTo>
                          <a:pt x="282" y="316"/>
                        </a:lnTo>
                        <a:lnTo>
                          <a:pt x="282" y="323"/>
                        </a:lnTo>
                        <a:lnTo>
                          <a:pt x="289" y="331"/>
                        </a:lnTo>
                        <a:lnTo>
                          <a:pt x="282" y="338"/>
                        </a:lnTo>
                        <a:lnTo>
                          <a:pt x="282" y="359"/>
                        </a:lnTo>
                        <a:lnTo>
                          <a:pt x="275" y="359"/>
                        </a:lnTo>
                        <a:lnTo>
                          <a:pt x="267" y="331"/>
                        </a:lnTo>
                        <a:lnTo>
                          <a:pt x="253" y="323"/>
                        </a:lnTo>
                        <a:lnTo>
                          <a:pt x="231" y="331"/>
                        </a:lnTo>
                        <a:lnTo>
                          <a:pt x="224" y="338"/>
                        </a:lnTo>
                        <a:lnTo>
                          <a:pt x="210" y="345"/>
                        </a:lnTo>
                        <a:lnTo>
                          <a:pt x="210" y="352"/>
                        </a:lnTo>
                        <a:lnTo>
                          <a:pt x="203" y="338"/>
                        </a:lnTo>
                        <a:lnTo>
                          <a:pt x="195" y="295"/>
                        </a:lnTo>
                        <a:lnTo>
                          <a:pt x="172" y="273"/>
                        </a:lnTo>
                        <a:lnTo>
                          <a:pt x="158" y="280"/>
                        </a:lnTo>
                        <a:lnTo>
                          <a:pt x="122" y="273"/>
                        </a:lnTo>
                        <a:lnTo>
                          <a:pt x="100" y="280"/>
                        </a:lnTo>
                        <a:lnTo>
                          <a:pt x="86" y="287"/>
                        </a:lnTo>
                        <a:lnTo>
                          <a:pt x="72" y="309"/>
                        </a:lnTo>
                        <a:lnTo>
                          <a:pt x="72" y="316"/>
                        </a:lnTo>
                        <a:lnTo>
                          <a:pt x="57" y="323"/>
                        </a:lnTo>
                        <a:lnTo>
                          <a:pt x="43" y="323"/>
                        </a:lnTo>
                        <a:lnTo>
                          <a:pt x="36" y="331"/>
                        </a:lnTo>
                        <a:lnTo>
                          <a:pt x="28" y="323"/>
                        </a:lnTo>
                        <a:lnTo>
                          <a:pt x="21" y="316"/>
                        </a:lnTo>
                        <a:lnTo>
                          <a:pt x="7" y="316"/>
                        </a:lnTo>
                        <a:lnTo>
                          <a:pt x="0" y="309"/>
                        </a:lnTo>
                        <a:lnTo>
                          <a:pt x="7" y="302"/>
                        </a:lnTo>
                        <a:lnTo>
                          <a:pt x="0" y="295"/>
                        </a:lnTo>
                        <a:lnTo>
                          <a:pt x="7" y="295"/>
                        </a:lnTo>
                        <a:lnTo>
                          <a:pt x="7" y="280"/>
                        </a:lnTo>
                        <a:lnTo>
                          <a:pt x="7" y="273"/>
                        </a:lnTo>
                        <a:lnTo>
                          <a:pt x="0" y="273"/>
                        </a:lnTo>
                        <a:lnTo>
                          <a:pt x="7" y="266"/>
                        </a:lnTo>
                        <a:lnTo>
                          <a:pt x="14" y="273"/>
                        </a:lnTo>
                        <a:lnTo>
                          <a:pt x="21" y="287"/>
                        </a:lnTo>
                        <a:lnTo>
                          <a:pt x="21" y="280"/>
                        </a:lnTo>
                        <a:lnTo>
                          <a:pt x="43" y="266"/>
                        </a:lnTo>
                        <a:lnTo>
                          <a:pt x="43" y="251"/>
                        </a:lnTo>
                        <a:lnTo>
                          <a:pt x="50" y="259"/>
                        </a:lnTo>
                        <a:lnTo>
                          <a:pt x="50" y="244"/>
                        </a:lnTo>
                        <a:lnTo>
                          <a:pt x="43" y="237"/>
                        </a:lnTo>
                        <a:lnTo>
                          <a:pt x="21" y="223"/>
                        </a:lnTo>
                        <a:lnTo>
                          <a:pt x="21" y="215"/>
                        </a:lnTo>
                        <a:lnTo>
                          <a:pt x="7" y="208"/>
                        </a:lnTo>
                        <a:lnTo>
                          <a:pt x="0" y="194"/>
                        </a:lnTo>
                        <a:lnTo>
                          <a:pt x="14" y="172"/>
                        </a:lnTo>
                        <a:lnTo>
                          <a:pt x="14" y="151"/>
                        </a:lnTo>
                        <a:lnTo>
                          <a:pt x="28" y="151"/>
                        </a:lnTo>
                        <a:lnTo>
                          <a:pt x="43" y="151"/>
                        </a:lnTo>
                        <a:lnTo>
                          <a:pt x="64" y="129"/>
                        </a:lnTo>
                        <a:lnTo>
                          <a:pt x="93" y="115"/>
                        </a:lnTo>
                        <a:lnTo>
                          <a:pt x="115" y="93"/>
                        </a:lnTo>
                        <a:lnTo>
                          <a:pt x="122" y="79"/>
                        </a:lnTo>
                        <a:lnTo>
                          <a:pt x="136" y="79"/>
                        </a:lnTo>
                        <a:lnTo>
                          <a:pt x="144" y="86"/>
                        </a:lnTo>
                        <a:lnTo>
                          <a:pt x="151" y="79"/>
                        </a:lnTo>
                        <a:lnTo>
                          <a:pt x="165" y="79"/>
                        </a:lnTo>
                        <a:lnTo>
                          <a:pt x="172" y="72"/>
                        </a:lnTo>
                        <a:lnTo>
                          <a:pt x="180" y="64"/>
                        </a:lnTo>
                        <a:lnTo>
                          <a:pt x="180" y="43"/>
                        </a:lnTo>
                        <a:lnTo>
                          <a:pt x="187" y="28"/>
                        </a:lnTo>
                        <a:lnTo>
                          <a:pt x="195" y="28"/>
                        </a:lnTo>
                        <a:lnTo>
                          <a:pt x="195" y="21"/>
                        </a:lnTo>
                        <a:lnTo>
                          <a:pt x="217" y="1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  <p:sp>
                <p:nvSpPr>
                  <p:cNvPr id="89" name="Freeform 94">
                    <a:extLst>
                      <a:ext uri="{FF2B5EF4-FFF2-40B4-BE49-F238E27FC236}">
                        <a16:creationId xmlns:a16="http://schemas.microsoft.com/office/drawing/2014/main" id="{2F193587-31C1-4E77-841E-265C08F6D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7050" y="2311400"/>
                    <a:ext cx="550862" cy="569913"/>
                  </a:xfrm>
                  <a:custGeom>
                    <a:avLst/>
                    <a:gdLst/>
                    <a:ahLst/>
                    <a:cxnLst>
                      <a:cxn ang="0">
                        <a:pos x="224" y="28"/>
                      </a:cxn>
                      <a:cxn ang="0">
                        <a:pos x="260" y="28"/>
                      </a:cxn>
                      <a:cxn ang="0">
                        <a:pos x="289" y="28"/>
                      </a:cxn>
                      <a:cxn ang="0">
                        <a:pos x="303" y="7"/>
                      </a:cxn>
                      <a:cxn ang="0">
                        <a:pos x="318" y="0"/>
                      </a:cxn>
                      <a:cxn ang="0">
                        <a:pos x="332" y="7"/>
                      </a:cxn>
                      <a:cxn ang="0">
                        <a:pos x="311" y="93"/>
                      </a:cxn>
                      <a:cxn ang="0">
                        <a:pos x="303" y="115"/>
                      </a:cxn>
                      <a:cxn ang="0">
                        <a:pos x="332" y="122"/>
                      </a:cxn>
                      <a:cxn ang="0">
                        <a:pos x="332" y="165"/>
                      </a:cxn>
                      <a:cxn ang="0">
                        <a:pos x="347" y="179"/>
                      </a:cxn>
                      <a:cxn ang="0">
                        <a:pos x="332" y="194"/>
                      </a:cxn>
                      <a:cxn ang="0">
                        <a:pos x="325" y="237"/>
                      </a:cxn>
                      <a:cxn ang="0">
                        <a:pos x="311" y="273"/>
                      </a:cxn>
                      <a:cxn ang="0">
                        <a:pos x="282" y="316"/>
                      </a:cxn>
                      <a:cxn ang="0">
                        <a:pos x="289" y="331"/>
                      </a:cxn>
                      <a:cxn ang="0">
                        <a:pos x="282" y="359"/>
                      </a:cxn>
                      <a:cxn ang="0">
                        <a:pos x="267" y="331"/>
                      </a:cxn>
                      <a:cxn ang="0">
                        <a:pos x="231" y="331"/>
                      </a:cxn>
                      <a:cxn ang="0">
                        <a:pos x="210" y="345"/>
                      </a:cxn>
                      <a:cxn ang="0">
                        <a:pos x="203" y="338"/>
                      </a:cxn>
                      <a:cxn ang="0">
                        <a:pos x="172" y="273"/>
                      </a:cxn>
                      <a:cxn ang="0">
                        <a:pos x="122" y="273"/>
                      </a:cxn>
                      <a:cxn ang="0">
                        <a:pos x="86" y="287"/>
                      </a:cxn>
                      <a:cxn ang="0">
                        <a:pos x="72" y="316"/>
                      </a:cxn>
                      <a:cxn ang="0">
                        <a:pos x="43" y="323"/>
                      </a:cxn>
                      <a:cxn ang="0">
                        <a:pos x="28" y="323"/>
                      </a:cxn>
                      <a:cxn ang="0">
                        <a:pos x="7" y="316"/>
                      </a:cxn>
                      <a:cxn ang="0">
                        <a:pos x="7" y="302"/>
                      </a:cxn>
                      <a:cxn ang="0">
                        <a:pos x="7" y="295"/>
                      </a:cxn>
                      <a:cxn ang="0">
                        <a:pos x="7" y="273"/>
                      </a:cxn>
                      <a:cxn ang="0">
                        <a:pos x="7" y="266"/>
                      </a:cxn>
                      <a:cxn ang="0">
                        <a:pos x="21" y="287"/>
                      </a:cxn>
                      <a:cxn ang="0">
                        <a:pos x="43" y="266"/>
                      </a:cxn>
                      <a:cxn ang="0">
                        <a:pos x="50" y="259"/>
                      </a:cxn>
                      <a:cxn ang="0">
                        <a:pos x="43" y="237"/>
                      </a:cxn>
                      <a:cxn ang="0">
                        <a:pos x="21" y="215"/>
                      </a:cxn>
                      <a:cxn ang="0">
                        <a:pos x="0" y="194"/>
                      </a:cxn>
                      <a:cxn ang="0">
                        <a:pos x="14" y="151"/>
                      </a:cxn>
                      <a:cxn ang="0">
                        <a:pos x="43" y="151"/>
                      </a:cxn>
                      <a:cxn ang="0">
                        <a:pos x="93" y="115"/>
                      </a:cxn>
                      <a:cxn ang="0">
                        <a:pos x="122" y="79"/>
                      </a:cxn>
                      <a:cxn ang="0">
                        <a:pos x="144" y="86"/>
                      </a:cxn>
                      <a:cxn ang="0">
                        <a:pos x="165" y="79"/>
                      </a:cxn>
                      <a:cxn ang="0">
                        <a:pos x="180" y="64"/>
                      </a:cxn>
                      <a:cxn ang="0">
                        <a:pos x="187" y="28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347" h="359">
                        <a:moveTo>
                          <a:pt x="217" y="14"/>
                        </a:moveTo>
                        <a:lnTo>
                          <a:pt x="224" y="28"/>
                        </a:lnTo>
                        <a:lnTo>
                          <a:pt x="239" y="21"/>
                        </a:lnTo>
                        <a:lnTo>
                          <a:pt x="260" y="28"/>
                        </a:lnTo>
                        <a:lnTo>
                          <a:pt x="282" y="21"/>
                        </a:lnTo>
                        <a:lnTo>
                          <a:pt x="289" y="28"/>
                        </a:lnTo>
                        <a:lnTo>
                          <a:pt x="289" y="14"/>
                        </a:lnTo>
                        <a:lnTo>
                          <a:pt x="303" y="7"/>
                        </a:lnTo>
                        <a:lnTo>
                          <a:pt x="311" y="14"/>
                        </a:lnTo>
                        <a:lnTo>
                          <a:pt x="318" y="0"/>
                        </a:lnTo>
                        <a:lnTo>
                          <a:pt x="325" y="0"/>
                        </a:lnTo>
                        <a:lnTo>
                          <a:pt x="332" y="7"/>
                        </a:lnTo>
                        <a:lnTo>
                          <a:pt x="332" y="64"/>
                        </a:lnTo>
                        <a:lnTo>
                          <a:pt x="311" y="93"/>
                        </a:lnTo>
                        <a:lnTo>
                          <a:pt x="296" y="100"/>
                        </a:lnTo>
                        <a:lnTo>
                          <a:pt x="303" y="115"/>
                        </a:lnTo>
                        <a:lnTo>
                          <a:pt x="318" y="115"/>
                        </a:lnTo>
                        <a:lnTo>
                          <a:pt x="332" y="122"/>
                        </a:lnTo>
                        <a:lnTo>
                          <a:pt x="339" y="151"/>
                        </a:lnTo>
                        <a:lnTo>
                          <a:pt x="332" y="165"/>
                        </a:lnTo>
                        <a:lnTo>
                          <a:pt x="347" y="172"/>
                        </a:lnTo>
                        <a:lnTo>
                          <a:pt x="347" y="179"/>
                        </a:lnTo>
                        <a:lnTo>
                          <a:pt x="332" y="187"/>
                        </a:lnTo>
                        <a:lnTo>
                          <a:pt x="332" y="194"/>
                        </a:lnTo>
                        <a:lnTo>
                          <a:pt x="318" y="208"/>
                        </a:lnTo>
                        <a:lnTo>
                          <a:pt x="325" y="237"/>
                        </a:lnTo>
                        <a:lnTo>
                          <a:pt x="325" y="244"/>
                        </a:lnTo>
                        <a:lnTo>
                          <a:pt x="311" y="273"/>
                        </a:lnTo>
                        <a:lnTo>
                          <a:pt x="311" y="295"/>
                        </a:lnTo>
                        <a:lnTo>
                          <a:pt x="282" y="316"/>
                        </a:lnTo>
                        <a:lnTo>
                          <a:pt x="282" y="323"/>
                        </a:lnTo>
                        <a:lnTo>
                          <a:pt x="289" y="331"/>
                        </a:lnTo>
                        <a:lnTo>
                          <a:pt x="282" y="338"/>
                        </a:lnTo>
                        <a:lnTo>
                          <a:pt x="282" y="359"/>
                        </a:lnTo>
                        <a:lnTo>
                          <a:pt x="275" y="359"/>
                        </a:lnTo>
                        <a:lnTo>
                          <a:pt x="267" y="331"/>
                        </a:lnTo>
                        <a:lnTo>
                          <a:pt x="253" y="323"/>
                        </a:lnTo>
                        <a:lnTo>
                          <a:pt x="231" y="331"/>
                        </a:lnTo>
                        <a:lnTo>
                          <a:pt x="224" y="338"/>
                        </a:lnTo>
                        <a:lnTo>
                          <a:pt x="210" y="345"/>
                        </a:lnTo>
                        <a:lnTo>
                          <a:pt x="210" y="352"/>
                        </a:lnTo>
                        <a:lnTo>
                          <a:pt x="203" y="338"/>
                        </a:lnTo>
                        <a:lnTo>
                          <a:pt x="195" y="295"/>
                        </a:lnTo>
                        <a:lnTo>
                          <a:pt x="172" y="273"/>
                        </a:lnTo>
                        <a:lnTo>
                          <a:pt x="158" y="280"/>
                        </a:lnTo>
                        <a:lnTo>
                          <a:pt x="122" y="273"/>
                        </a:lnTo>
                        <a:lnTo>
                          <a:pt x="100" y="280"/>
                        </a:lnTo>
                        <a:lnTo>
                          <a:pt x="86" y="287"/>
                        </a:lnTo>
                        <a:lnTo>
                          <a:pt x="72" y="309"/>
                        </a:lnTo>
                        <a:lnTo>
                          <a:pt x="72" y="316"/>
                        </a:lnTo>
                        <a:lnTo>
                          <a:pt x="57" y="323"/>
                        </a:lnTo>
                        <a:lnTo>
                          <a:pt x="43" y="323"/>
                        </a:lnTo>
                        <a:lnTo>
                          <a:pt x="36" y="331"/>
                        </a:lnTo>
                        <a:lnTo>
                          <a:pt x="28" y="323"/>
                        </a:lnTo>
                        <a:lnTo>
                          <a:pt x="21" y="316"/>
                        </a:lnTo>
                        <a:lnTo>
                          <a:pt x="7" y="316"/>
                        </a:lnTo>
                        <a:lnTo>
                          <a:pt x="0" y="309"/>
                        </a:lnTo>
                        <a:lnTo>
                          <a:pt x="7" y="302"/>
                        </a:lnTo>
                        <a:lnTo>
                          <a:pt x="0" y="295"/>
                        </a:lnTo>
                        <a:lnTo>
                          <a:pt x="7" y="295"/>
                        </a:lnTo>
                        <a:lnTo>
                          <a:pt x="7" y="280"/>
                        </a:lnTo>
                        <a:lnTo>
                          <a:pt x="7" y="273"/>
                        </a:lnTo>
                        <a:lnTo>
                          <a:pt x="0" y="273"/>
                        </a:lnTo>
                        <a:lnTo>
                          <a:pt x="7" y="266"/>
                        </a:lnTo>
                        <a:lnTo>
                          <a:pt x="14" y="273"/>
                        </a:lnTo>
                        <a:lnTo>
                          <a:pt x="21" y="287"/>
                        </a:lnTo>
                        <a:lnTo>
                          <a:pt x="21" y="280"/>
                        </a:lnTo>
                        <a:lnTo>
                          <a:pt x="43" y="266"/>
                        </a:lnTo>
                        <a:lnTo>
                          <a:pt x="43" y="251"/>
                        </a:lnTo>
                        <a:lnTo>
                          <a:pt x="50" y="259"/>
                        </a:lnTo>
                        <a:lnTo>
                          <a:pt x="50" y="244"/>
                        </a:lnTo>
                        <a:lnTo>
                          <a:pt x="43" y="237"/>
                        </a:lnTo>
                        <a:lnTo>
                          <a:pt x="21" y="223"/>
                        </a:lnTo>
                        <a:lnTo>
                          <a:pt x="21" y="215"/>
                        </a:lnTo>
                        <a:lnTo>
                          <a:pt x="7" y="208"/>
                        </a:lnTo>
                        <a:lnTo>
                          <a:pt x="0" y="194"/>
                        </a:lnTo>
                        <a:lnTo>
                          <a:pt x="14" y="172"/>
                        </a:lnTo>
                        <a:lnTo>
                          <a:pt x="14" y="151"/>
                        </a:lnTo>
                        <a:lnTo>
                          <a:pt x="28" y="151"/>
                        </a:lnTo>
                        <a:lnTo>
                          <a:pt x="43" y="151"/>
                        </a:lnTo>
                        <a:lnTo>
                          <a:pt x="64" y="129"/>
                        </a:lnTo>
                        <a:lnTo>
                          <a:pt x="93" y="115"/>
                        </a:lnTo>
                        <a:lnTo>
                          <a:pt x="115" y="93"/>
                        </a:lnTo>
                        <a:lnTo>
                          <a:pt x="122" y="79"/>
                        </a:lnTo>
                        <a:lnTo>
                          <a:pt x="136" y="79"/>
                        </a:lnTo>
                        <a:lnTo>
                          <a:pt x="144" y="86"/>
                        </a:lnTo>
                        <a:lnTo>
                          <a:pt x="151" y="79"/>
                        </a:lnTo>
                        <a:lnTo>
                          <a:pt x="165" y="79"/>
                        </a:lnTo>
                        <a:lnTo>
                          <a:pt x="172" y="72"/>
                        </a:lnTo>
                        <a:lnTo>
                          <a:pt x="180" y="64"/>
                        </a:lnTo>
                        <a:lnTo>
                          <a:pt x="180" y="43"/>
                        </a:lnTo>
                        <a:lnTo>
                          <a:pt x="187" y="28"/>
                        </a:lnTo>
                        <a:lnTo>
                          <a:pt x="195" y="28"/>
                        </a:lnTo>
                        <a:lnTo>
                          <a:pt x="195" y="21"/>
                        </a:lnTo>
                        <a:lnTo>
                          <a:pt x="217" y="14"/>
                        </a:lnTo>
                      </a:path>
                    </a:pathLst>
                  </a:custGeom>
                  <a:grp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PT"/>
                  </a:p>
                </p:txBody>
              </p:sp>
            </p:grpSp>
          </p:grpSp>
          <p:grpSp>
            <p:nvGrpSpPr>
              <p:cNvPr id="25" name="Grupo 109">
                <a:extLst>
                  <a:ext uri="{FF2B5EF4-FFF2-40B4-BE49-F238E27FC236}">
                    <a16:creationId xmlns:a16="http://schemas.microsoft.com/office/drawing/2014/main" id="{5350CF04-B19F-4D92-8A9D-2846EAD967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5817" y="3383930"/>
                <a:ext cx="1993900" cy="3011487"/>
                <a:chOff x="5788025" y="3284538"/>
                <a:chExt cx="1993900" cy="3011487"/>
              </a:xfrm>
            </p:grpSpPr>
            <p:grpSp>
              <p:nvGrpSpPr>
                <p:cNvPr id="63" name="Grupo 107">
                  <a:extLst>
                    <a:ext uri="{FF2B5EF4-FFF2-40B4-BE49-F238E27FC236}">
                      <a16:creationId xmlns:a16="http://schemas.microsoft.com/office/drawing/2014/main" id="{AB94B44A-F406-4D00-B349-7320F584ED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88025" y="3284538"/>
                  <a:ext cx="1958975" cy="2941638"/>
                  <a:chOff x="5788025" y="3284538"/>
                  <a:chExt cx="1958975" cy="2941638"/>
                </a:xfrm>
              </p:grpSpPr>
              <p:sp>
                <p:nvSpPr>
                  <p:cNvPr id="65" name="Freeform 104">
                    <a:extLst>
                      <a:ext uri="{FF2B5EF4-FFF2-40B4-BE49-F238E27FC236}">
                        <a16:creationId xmlns:a16="http://schemas.microsoft.com/office/drawing/2014/main" id="{88ECE3D4-38FC-4B6D-BB93-8A4EB6E46A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8025" y="4716463"/>
                    <a:ext cx="779462" cy="1509713"/>
                  </a:xfrm>
                  <a:custGeom>
                    <a:avLst/>
                    <a:gdLst>
                      <a:gd name="T0" fmla="*/ 2147483647 w 491"/>
                      <a:gd name="T1" fmla="*/ 0 h 951"/>
                      <a:gd name="T2" fmla="*/ 2147483647 w 491"/>
                      <a:gd name="T3" fmla="*/ 2147483647 h 951"/>
                      <a:gd name="T4" fmla="*/ 2147483647 w 491"/>
                      <a:gd name="T5" fmla="*/ 2147483647 h 951"/>
                      <a:gd name="T6" fmla="*/ 2147483647 w 491"/>
                      <a:gd name="T7" fmla="*/ 2147483647 h 951"/>
                      <a:gd name="T8" fmla="*/ 2147483647 w 491"/>
                      <a:gd name="T9" fmla="*/ 2147483647 h 951"/>
                      <a:gd name="T10" fmla="*/ 2147483647 w 491"/>
                      <a:gd name="T11" fmla="*/ 2147483647 h 951"/>
                      <a:gd name="T12" fmla="*/ 2147483647 w 491"/>
                      <a:gd name="T13" fmla="*/ 2147483647 h 951"/>
                      <a:gd name="T14" fmla="*/ 2147483647 w 491"/>
                      <a:gd name="T15" fmla="*/ 2147483647 h 951"/>
                      <a:gd name="T16" fmla="*/ 2147483647 w 491"/>
                      <a:gd name="T17" fmla="*/ 2147483647 h 951"/>
                      <a:gd name="T18" fmla="*/ 2147483647 w 491"/>
                      <a:gd name="T19" fmla="*/ 2147483647 h 951"/>
                      <a:gd name="T20" fmla="*/ 2147483647 w 491"/>
                      <a:gd name="T21" fmla="*/ 2147483647 h 951"/>
                      <a:gd name="T22" fmla="*/ 2147483647 w 491"/>
                      <a:gd name="T23" fmla="*/ 2147483647 h 951"/>
                      <a:gd name="T24" fmla="*/ 2147483647 w 491"/>
                      <a:gd name="T25" fmla="*/ 2147483647 h 951"/>
                      <a:gd name="T26" fmla="*/ 2147483647 w 491"/>
                      <a:gd name="T27" fmla="*/ 2147483647 h 951"/>
                      <a:gd name="T28" fmla="*/ 2147483647 w 491"/>
                      <a:gd name="T29" fmla="*/ 2147483647 h 951"/>
                      <a:gd name="T30" fmla="*/ 2147483647 w 491"/>
                      <a:gd name="T31" fmla="*/ 2147483647 h 951"/>
                      <a:gd name="T32" fmla="*/ 2147483647 w 491"/>
                      <a:gd name="T33" fmla="*/ 2147483647 h 951"/>
                      <a:gd name="T34" fmla="*/ 2147483647 w 491"/>
                      <a:gd name="T35" fmla="*/ 2147483647 h 951"/>
                      <a:gd name="T36" fmla="*/ 2147483647 w 491"/>
                      <a:gd name="T37" fmla="*/ 2147483647 h 951"/>
                      <a:gd name="T38" fmla="*/ 2147483647 w 491"/>
                      <a:gd name="T39" fmla="*/ 2147483647 h 951"/>
                      <a:gd name="T40" fmla="*/ 2147483647 w 491"/>
                      <a:gd name="T41" fmla="*/ 2147483647 h 951"/>
                      <a:gd name="T42" fmla="*/ 2147483647 w 491"/>
                      <a:gd name="T43" fmla="*/ 2147483647 h 951"/>
                      <a:gd name="T44" fmla="*/ 2147483647 w 491"/>
                      <a:gd name="T45" fmla="*/ 2147483647 h 951"/>
                      <a:gd name="T46" fmla="*/ 2147483647 w 491"/>
                      <a:gd name="T47" fmla="*/ 2147483647 h 951"/>
                      <a:gd name="T48" fmla="*/ 2147483647 w 491"/>
                      <a:gd name="T49" fmla="*/ 2147483647 h 951"/>
                      <a:gd name="T50" fmla="*/ 2147483647 w 491"/>
                      <a:gd name="T51" fmla="*/ 2147483647 h 951"/>
                      <a:gd name="T52" fmla="*/ 2147483647 w 491"/>
                      <a:gd name="T53" fmla="*/ 2147483647 h 951"/>
                      <a:gd name="T54" fmla="*/ 2147483647 w 491"/>
                      <a:gd name="T55" fmla="*/ 2147483647 h 951"/>
                      <a:gd name="T56" fmla="*/ 2147483647 w 491"/>
                      <a:gd name="T57" fmla="*/ 2147483647 h 951"/>
                      <a:gd name="T58" fmla="*/ 2147483647 w 491"/>
                      <a:gd name="T59" fmla="*/ 2147483647 h 951"/>
                      <a:gd name="T60" fmla="*/ 2147483647 w 491"/>
                      <a:gd name="T61" fmla="*/ 2147483647 h 951"/>
                      <a:gd name="T62" fmla="*/ 2147483647 w 491"/>
                      <a:gd name="T63" fmla="*/ 2147483647 h 951"/>
                      <a:gd name="T64" fmla="*/ 2147483647 w 491"/>
                      <a:gd name="T65" fmla="*/ 2147483647 h 951"/>
                      <a:gd name="T66" fmla="*/ 2147483647 w 491"/>
                      <a:gd name="T67" fmla="*/ 2147483647 h 951"/>
                      <a:gd name="T68" fmla="*/ 2147483647 w 491"/>
                      <a:gd name="T69" fmla="*/ 2147483647 h 951"/>
                      <a:gd name="T70" fmla="*/ 2147483647 w 491"/>
                      <a:gd name="T71" fmla="*/ 2147483647 h 951"/>
                      <a:gd name="T72" fmla="*/ 2147483647 w 491"/>
                      <a:gd name="T73" fmla="*/ 2147483647 h 951"/>
                      <a:gd name="T74" fmla="*/ 2147483647 w 491"/>
                      <a:gd name="T75" fmla="*/ 2147483647 h 951"/>
                      <a:gd name="T76" fmla="*/ 2147483647 w 491"/>
                      <a:gd name="T77" fmla="*/ 2147483647 h 951"/>
                      <a:gd name="T78" fmla="*/ 2147483647 w 491"/>
                      <a:gd name="T79" fmla="*/ 2147483647 h 951"/>
                      <a:gd name="T80" fmla="*/ 2147483647 w 491"/>
                      <a:gd name="T81" fmla="*/ 2147483647 h 951"/>
                      <a:gd name="T82" fmla="*/ 2147483647 w 491"/>
                      <a:gd name="T83" fmla="*/ 2147483647 h 951"/>
                      <a:gd name="T84" fmla="*/ 2147483647 w 491"/>
                      <a:gd name="T85" fmla="*/ 2147483647 h 951"/>
                      <a:gd name="T86" fmla="*/ 2147483647 w 491"/>
                      <a:gd name="T87" fmla="*/ 2147483647 h 951"/>
                      <a:gd name="T88" fmla="*/ 2147483647 w 491"/>
                      <a:gd name="T89" fmla="*/ 2147483647 h 951"/>
                      <a:gd name="T90" fmla="*/ 2147483647 w 491"/>
                      <a:gd name="T91" fmla="*/ 2147483647 h 951"/>
                      <a:gd name="T92" fmla="*/ 2147483647 w 491"/>
                      <a:gd name="T93" fmla="*/ 2147483647 h 951"/>
                      <a:gd name="T94" fmla="*/ 2147483647 w 491"/>
                      <a:gd name="T95" fmla="*/ 2147483647 h 951"/>
                      <a:gd name="T96" fmla="*/ 2147483647 w 491"/>
                      <a:gd name="T97" fmla="*/ 2147483647 h 951"/>
                      <a:gd name="T98" fmla="*/ 2147483647 w 491"/>
                      <a:gd name="T99" fmla="*/ 2147483647 h 951"/>
                      <a:gd name="T100" fmla="*/ 2147483647 w 491"/>
                      <a:gd name="T101" fmla="*/ 2147483647 h 951"/>
                      <a:gd name="T102" fmla="*/ 2147483647 w 491"/>
                      <a:gd name="T103" fmla="*/ 2147483647 h 951"/>
                      <a:gd name="T104" fmla="*/ 2147483647 w 491"/>
                      <a:gd name="T105" fmla="*/ 2147483647 h 951"/>
                      <a:gd name="T106" fmla="*/ 2147483647 w 491"/>
                      <a:gd name="T107" fmla="*/ 2147483647 h 951"/>
                      <a:gd name="T108" fmla="*/ 2147483647 w 491"/>
                      <a:gd name="T109" fmla="*/ 2147483647 h 951"/>
                      <a:gd name="T110" fmla="*/ 2147483647 w 491"/>
                      <a:gd name="T111" fmla="*/ 2147483647 h 951"/>
                      <a:gd name="T112" fmla="*/ 2147483647 w 491"/>
                      <a:gd name="T113" fmla="*/ 2147483647 h 951"/>
                      <a:gd name="T114" fmla="*/ 2147483647 w 491"/>
                      <a:gd name="T115" fmla="*/ 2147483647 h 951"/>
                      <a:gd name="T116" fmla="*/ 2147483647 w 491"/>
                      <a:gd name="T117" fmla="*/ 2147483647 h 951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91"/>
                      <a:gd name="T178" fmla="*/ 0 h 951"/>
                      <a:gd name="T179" fmla="*/ 491 w 491"/>
                      <a:gd name="T180" fmla="*/ 951 h 951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91" h="951">
                        <a:moveTo>
                          <a:pt x="166" y="0"/>
                        </a:moveTo>
                        <a:lnTo>
                          <a:pt x="180" y="0"/>
                        </a:lnTo>
                        <a:lnTo>
                          <a:pt x="195" y="7"/>
                        </a:lnTo>
                        <a:lnTo>
                          <a:pt x="202" y="0"/>
                        </a:lnTo>
                        <a:lnTo>
                          <a:pt x="209" y="14"/>
                        </a:lnTo>
                        <a:lnTo>
                          <a:pt x="231" y="14"/>
                        </a:lnTo>
                        <a:lnTo>
                          <a:pt x="238" y="29"/>
                        </a:lnTo>
                        <a:lnTo>
                          <a:pt x="245" y="29"/>
                        </a:lnTo>
                        <a:lnTo>
                          <a:pt x="245" y="22"/>
                        </a:lnTo>
                        <a:lnTo>
                          <a:pt x="238" y="7"/>
                        </a:lnTo>
                        <a:lnTo>
                          <a:pt x="252" y="0"/>
                        </a:lnTo>
                        <a:lnTo>
                          <a:pt x="252" y="14"/>
                        </a:lnTo>
                        <a:lnTo>
                          <a:pt x="267" y="14"/>
                        </a:lnTo>
                        <a:lnTo>
                          <a:pt x="274" y="29"/>
                        </a:lnTo>
                        <a:lnTo>
                          <a:pt x="288" y="22"/>
                        </a:lnTo>
                        <a:lnTo>
                          <a:pt x="303" y="22"/>
                        </a:lnTo>
                        <a:lnTo>
                          <a:pt x="310" y="22"/>
                        </a:lnTo>
                        <a:lnTo>
                          <a:pt x="317" y="7"/>
                        </a:lnTo>
                        <a:lnTo>
                          <a:pt x="340" y="0"/>
                        </a:lnTo>
                        <a:lnTo>
                          <a:pt x="347" y="22"/>
                        </a:lnTo>
                        <a:lnTo>
                          <a:pt x="362" y="36"/>
                        </a:lnTo>
                        <a:lnTo>
                          <a:pt x="362" y="43"/>
                        </a:lnTo>
                        <a:lnTo>
                          <a:pt x="369" y="58"/>
                        </a:lnTo>
                        <a:lnTo>
                          <a:pt x="376" y="72"/>
                        </a:lnTo>
                        <a:lnTo>
                          <a:pt x="369" y="79"/>
                        </a:lnTo>
                        <a:lnTo>
                          <a:pt x="369" y="94"/>
                        </a:lnTo>
                        <a:lnTo>
                          <a:pt x="369" y="86"/>
                        </a:lnTo>
                        <a:lnTo>
                          <a:pt x="390" y="94"/>
                        </a:lnTo>
                        <a:lnTo>
                          <a:pt x="390" y="101"/>
                        </a:lnTo>
                        <a:lnTo>
                          <a:pt x="376" y="101"/>
                        </a:lnTo>
                        <a:lnTo>
                          <a:pt x="383" y="115"/>
                        </a:lnTo>
                        <a:lnTo>
                          <a:pt x="369" y="144"/>
                        </a:lnTo>
                        <a:lnTo>
                          <a:pt x="376" y="144"/>
                        </a:lnTo>
                        <a:lnTo>
                          <a:pt x="390" y="144"/>
                        </a:lnTo>
                        <a:lnTo>
                          <a:pt x="398" y="151"/>
                        </a:lnTo>
                        <a:lnTo>
                          <a:pt x="405" y="158"/>
                        </a:lnTo>
                        <a:lnTo>
                          <a:pt x="448" y="166"/>
                        </a:lnTo>
                        <a:lnTo>
                          <a:pt x="462" y="187"/>
                        </a:lnTo>
                        <a:lnTo>
                          <a:pt x="470" y="187"/>
                        </a:lnTo>
                        <a:lnTo>
                          <a:pt x="470" y="194"/>
                        </a:lnTo>
                        <a:lnTo>
                          <a:pt x="484" y="216"/>
                        </a:lnTo>
                        <a:lnTo>
                          <a:pt x="491" y="245"/>
                        </a:lnTo>
                        <a:lnTo>
                          <a:pt x="491" y="259"/>
                        </a:lnTo>
                        <a:lnTo>
                          <a:pt x="484" y="259"/>
                        </a:lnTo>
                        <a:lnTo>
                          <a:pt x="477" y="266"/>
                        </a:lnTo>
                        <a:lnTo>
                          <a:pt x="462" y="266"/>
                        </a:lnTo>
                        <a:lnTo>
                          <a:pt x="448" y="281"/>
                        </a:lnTo>
                        <a:lnTo>
                          <a:pt x="426" y="281"/>
                        </a:lnTo>
                        <a:lnTo>
                          <a:pt x="405" y="281"/>
                        </a:lnTo>
                        <a:lnTo>
                          <a:pt x="390" y="295"/>
                        </a:lnTo>
                        <a:lnTo>
                          <a:pt x="390" y="302"/>
                        </a:lnTo>
                        <a:lnTo>
                          <a:pt x="369" y="309"/>
                        </a:lnTo>
                        <a:lnTo>
                          <a:pt x="354" y="324"/>
                        </a:lnTo>
                        <a:lnTo>
                          <a:pt x="347" y="331"/>
                        </a:lnTo>
                        <a:lnTo>
                          <a:pt x="347" y="338"/>
                        </a:lnTo>
                        <a:lnTo>
                          <a:pt x="340" y="360"/>
                        </a:lnTo>
                        <a:lnTo>
                          <a:pt x="333" y="360"/>
                        </a:lnTo>
                        <a:lnTo>
                          <a:pt x="326" y="353"/>
                        </a:lnTo>
                        <a:lnTo>
                          <a:pt x="317" y="374"/>
                        </a:lnTo>
                        <a:lnTo>
                          <a:pt x="310" y="389"/>
                        </a:lnTo>
                        <a:lnTo>
                          <a:pt x="326" y="403"/>
                        </a:lnTo>
                        <a:lnTo>
                          <a:pt x="340" y="417"/>
                        </a:lnTo>
                        <a:lnTo>
                          <a:pt x="347" y="410"/>
                        </a:lnTo>
                        <a:lnTo>
                          <a:pt x="354" y="410"/>
                        </a:lnTo>
                        <a:lnTo>
                          <a:pt x="362" y="425"/>
                        </a:lnTo>
                        <a:lnTo>
                          <a:pt x="383" y="439"/>
                        </a:lnTo>
                        <a:lnTo>
                          <a:pt x="383" y="484"/>
                        </a:lnTo>
                        <a:lnTo>
                          <a:pt x="376" y="505"/>
                        </a:lnTo>
                        <a:lnTo>
                          <a:pt x="376" y="534"/>
                        </a:lnTo>
                        <a:lnTo>
                          <a:pt x="362" y="541"/>
                        </a:lnTo>
                        <a:lnTo>
                          <a:pt x="362" y="548"/>
                        </a:lnTo>
                        <a:lnTo>
                          <a:pt x="362" y="570"/>
                        </a:lnTo>
                        <a:lnTo>
                          <a:pt x="340" y="556"/>
                        </a:lnTo>
                        <a:lnTo>
                          <a:pt x="317" y="556"/>
                        </a:lnTo>
                        <a:lnTo>
                          <a:pt x="317" y="570"/>
                        </a:lnTo>
                        <a:lnTo>
                          <a:pt x="326" y="613"/>
                        </a:lnTo>
                        <a:lnTo>
                          <a:pt x="317" y="620"/>
                        </a:lnTo>
                        <a:lnTo>
                          <a:pt x="326" y="620"/>
                        </a:lnTo>
                        <a:lnTo>
                          <a:pt x="333" y="628"/>
                        </a:lnTo>
                        <a:lnTo>
                          <a:pt x="317" y="642"/>
                        </a:lnTo>
                        <a:lnTo>
                          <a:pt x="310" y="649"/>
                        </a:lnTo>
                        <a:lnTo>
                          <a:pt x="303" y="649"/>
                        </a:lnTo>
                        <a:lnTo>
                          <a:pt x="310" y="656"/>
                        </a:lnTo>
                        <a:lnTo>
                          <a:pt x="288" y="664"/>
                        </a:lnTo>
                        <a:lnTo>
                          <a:pt x="274" y="685"/>
                        </a:lnTo>
                        <a:lnTo>
                          <a:pt x="295" y="685"/>
                        </a:lnTo>
                        <a:lnTo>
                          <a:pt x="326" y="707"/>
                        </a:lnTo>
                        <a:lnTo>
                          <a:pt x="333" y="699"/>
                        </a:lnTo>
                        <a:lnTo>
                          <a:pt x="354" y="707"/>
                        </a:lnTo>
                        <a:lnTo>
                          <a:pt x="362" y="721"/>
                        </a:lnTo>
                        <a:lnTo>
                          <a:pt x="354" y="721"/>
                        </a:lnTo>
                        <a:lnTo>
                          <a:pt x="354" y="750"/>
                        </a:lnTo>
                        <a:lnTo>
                          <a:pt x="354" y="757"/>
                        </a:lnTo>
                        <a:lnTo>
                          <a:pt x="369" y="771"/>
                        </a:lnTo>
                        <a:lnTo>
                          <a:pt x="369" y="786"/>
                        </a:lnTo>
                        <a:lnTo>
                          <a:pt x="362" y="793"/>
                        </a:lnTo>
                        <a:lnTo>
                          <a:pt x="354" y="800"/>
                        </a:lnTo>
                        <a:lnTo>
                          <a:pt x="340" y="822"/>
                        </a:lnTo>
                        <a:lnTo>
                          <a:pt x="317" y="836"/>
                        </a:lnTo>
                        <a:lnTo>
                          <a:pt x="310" y="843"/>
                        </a:lnTo>
                        <a:lnTo>
                          <a:pt x="317" y="865"/>
                        </a:lnTo>
                        <a:lnTo>
                          <a:pt x="317" y="872"/>
                        </a:lnTo>
                        <a:lnTo>
                          <a:pt x="333" y="894"/>
                        </a:lnTo>
                        <a:lnTo>
                          <a:pt x="326" y="908"/>
                        </a:lnTo>
                        <a:lnTo>
                          <a:pt x="317" y="908"/>
                        </a:lnTo>
                        <a:lnTo>
                          <a:pt x="303" y="908"/>
                        </a:lnTo>
                        <a:lnTo>
                          <a:pt x="303" y="915"/>
                        </a:lnTo>
                        <a:lnTo>
                          <a:pt x="295" y="915"/>
                        </a:lnTo>
                        <a:lnTo>
                          <a:pt x="303" y="937"/>
                        </a:lnTo>
                        <a:lnTo>
                          <a:pt x="295" y="937"/>
                        </a:lnTo>
                        <a:lnTo>
                          <a:pt x="288" y="937"/>
                        </a:lnTo>
                        <a:lnTo>
                          <a:pt x="281" y="951"/>
                        </a:lnTo>
                        <a:lnTo>
                          <a:pt x="259" y="944"/>
                        </a:lnTo>
                        <a:lnTo>
                          <a:pt x="252" y="937"/>
                        </a:lnTo>
                        <a:lnTo>
                          <a:pt x="238" y="944"/>
                        </a:lnTo>
                        <a:lnTo>
                          <a:pt x="223" y="937"/>
                        </a:lnTo>
                        <a:lnTo>
                          <a:pt x="216" y="930"/>
                        </a:lnTo>
                        <a:lnTo>
                          <a:pt x="202" y="923"/>
                        </a:lnTo>
                        <a:lnTo>
                          <a:pt x="173" y="923"/>
                        </a:lnTo>
                        <a:lnTo>
                          <a:pt x="159" y="944"/>
                        </a:lnTo>
                        <a:lnTo>
                          <a:pt x="151" y="930"/>
                        </a:lnTo>
                        <a:lnTo>
                          <a:pt x="144" y="930"/>
                        </a:lnTo>
                        <a:lnTo>
                          <a:pt x="130" y="930"/>
                        </a:lnTo>
                        <a:lnTo>
                          <a:pt x="108" y="930"/>
                        </a:lnTo>
                        <a:lnTo>
                          <a:pt x="101" y="930"/>
                        </a:lnTo>
                        <a:lnTo>
                          <a:pt x="94" y="930"/>
                        </a:lnTo>
                        <a:lnTo>
                          <a:pt x="94" y="915"/>
                        </a:lnTo>
                        <a:lnTo>
                          <a:pt x="87" y="915"/>
                        </a:lnTo>
                        <a:lnTo>
                          <a:pt x="94" y="908"/>
                        </a:lnTo>
                        <a:lnTo>
                          <a:pt x="87" y="901"/>
                        </a:lnTo>
                        <a:lnTo>
                          <a:pt x="65" y="901"/>
                        </a:lnTo>
                        <a:lnTo>
                          <a:pt x="58" y="894"/>
                        </a:lnTo>
                        <a:lnTo>
                          <a:pt x="58" y="879"/>
                        </a:lnTo>
                        <a:lnTo>
                          <a:pt x="65" y="843"/>
                        </a:lnTo>
                        <a:lnTo>
                          <a:pt x="65" y="829"/>
                        </a:lnTo>
                        <a:lnTo>
                          <a:pt x="65" y="815"/>
                        </a:lnTo>
                        <a:lnTo>
                          <a:pt x="51" y="764"/>
                        </a:lnTo>
                        <a:lnTo>
                          <a:pt x="65" y="699"/>
                        </a:lnTo>
                        <a:lnTo>
                          <a:pt x="65" y="685"/>
                        </a:lnTo>
                        <a:lnTo>
                          <a:pt x="65" y="678"/>
                        </a:lnTo>
                        <a:lnTo>
                          <a:pt x="65" y="671"/>
                        </a:lnTo>
                        <a:lnTo>
                          <a:pt x="58" y="656"/>
                        </a:lnTo>
                        <a:lnTo>
                          <a:pt x="51" y="649"/>
                        </a:lnTo>
                        <a:lnTo>
                          <a:pt x="58" y="606"/>
                        </a:lnTo>
                        <a:lnTo>
                          <a:pt x="65" y="584"/>
                        </a:lnTo>
                        <a:lnTo>
                          <a:pt x="65" y="577"/>
                        </a:lnTo>
                        <a:lnTo>
                          <a:pt x="65" y="527"/>
                        </a:lnTo>
                        <a:lnTo>
                          <a:pt x="58" y="505"/>
                        </a:lnTo>
                        <a:lnTo>
                          <a:pt x="51" y="498"/>
                        </a:lnTo>
                        <a:lnTo>
                          <a:pt x="29" y="491"/>
                        </a:lnTo>
                        <a:lnTo>
                          <a:pt x="22" y="484"/>
                        </a:lnTo>
                        <a:lnTo>
                          <a:pt x="7" y="484"/>
                        </a:lnTo>
                        <a:lnTo>
                          <a:pt x="7" y="498"/>
                        </a:lnTo>
                        <a:lnTo>
                          <a:pt x="0" y="491"/>
                        </a:lnTo>
                        <a:lnTo>
                          <a:pt x="7" y="476"/>
                        </a:lnTo>
                        <a:lnTo>
                          <a:pt x="15" y="468"/>
                        </a:lnTo>
                        <a:lnTo>
                          <a:pt x="29" y="446"/>
                        </a:lnTo>
                        <a:lnTo>
                          <a:pt x="36" y="417"/>
                        </a:lnTo>
                        <a:lnTo>
                          <a:pt x="58" y="353"/>
                        </a:lnTo>
                        <a:lnTo>
                          <a:pt x="65" y="353"/>
                        </a:lnTo>
                        <a:lnTo>
                          <a:pt x="65" y="345"/>
                        </a:lnTo>
                        <a:lnTo>
                          <a:pt x="79" y="295"/>
                        </a:lnTo>
                        <a:lnTo>
                          <a:pt x="79" y="273"/>
                        </a:lnTo>
                        <a:lnTo>
                          <a:pt x="79" y="216"/>
                        </a:lnTo>
                        <a:lnTo>
                          <a:pt x="72" y="180"/>
                        </a:lnTo>
                        <a:lnTo>
                          <a:pt x="65" y="144"/>
                        </a:lnTo>
                        <a:lnTo>
                          <a:pt x="51" y="108"/>
                        </a:lnTo>
                        <a:lnTo>
                          <a:pt x="36" y="86"/>
                        </a:lnTo>
                        <a:lnTo>
                          <a:pt x="0" y="50"/>
                        </a:lnTo>
                        <a:lnTo>
                          <a:pt x="0" y="43"/>
                        </a:lnTo>
                        <a:lnTo>
                          <a:pt x="7" y="43"/>
                        </a:lnTo>
                        <a:lnTo>
                          <a:pt x="43" y="79"/>
                        </a:lnTo>
                        <a:lnTo>
                          <a:pt x="51" y="86"/>
                        </a:lnTo>
                        <a:lnTo>
                          <a:pt x="51" y="101"/>
                        </a:lnTo>
                        <a:lnTo>
                          <a:pt x="58" y="115"/>
                        </a:lnTo>
                        <a:lnTo>
                          <a:pt x="65" y="122"/>
                        </a:lnTo>
                        <a:lnTo>
                          <a:pt x="65" y="137"/>
                        </a:lnTo>
                        <a:lnTo>
                          <a:pt x="72" y="137"/>
                        </a:lnTo>
                        <a:lnTo>
                          <a:pt x="65" y="122"/>
                        </a:lnTo>
                        <a:lnTo>
                          <a:pt x="58" y="115"/>
                        </a:lnTo>
                        <a:lnTo>
                          <a:pt x="65" y="115"/>
                        </a:lnTo>
                        <a:lnTo>
                          <a:pt x="72" y="108"/>
                        </a:lnTo>
                        <a:lnTo>
                          <a:pt x="58" y="94"/>
                        </a:lnTo>
                        <a:lnTo>
                          <a:pt x="58" y="86"/>
                        </a:lnTo>
                        <a:lnTo>
                          <a:pt x="58" y="79"/>
                        </a:lnTo>
                        <a:lnTo>
                          <a:pt x="65" y="86"/>
                        </a:lnTo>
                        <a:lnTo>
                          <a:pt x="72" y="94"/>
                        </a:lnTo>
                        <a:lnTo>
                          <a:pt x="72" y="86"/>
                        </a:lnTo>
                        <a:lnTo>
                          <a:pt x="72" y="94"/>
                        </a:lnTo>
                        <a:lnTo>
                          <a:pt x="72" y="101"/>
                        </a:lnTo>
                        <a:lnTo>
                          <a:pt x="79" y="94"/>
                        </a:lnTo>
                        <a:lnTo>
                          <a:pt x="79" y="86"/>
                        </a:lnTo>
                        <a:lnTo>
                          <a:pt x="87" y="86"/>
                        </a:lnTo>
                        <a:lnTo>
                          <a:pt x="79" y="101"/>
                        </a:lnTo>
                        <a:lnTo>
                          <a:pt x="87" y="101"/>
                        </a:lnTo>
                        <a:lnTo>
                          <a:pt x="87" y="108"/>
                        </a:lnTo>
                        <a:lnTo>
                          <a:pt x="79" y="108"/>
                        </a:lnTo>
                        <a:lnTo>
                          <a:pt x="87" y="108"/>
                        </a:lnTo>
                        <a:lnTo>
                          <a:pt x="87" y="115"/>
                        </a:lnTo>
                        <a:lnTo>
                          <a:pt x="87" y="108"/>
                        </a:lnTo>
                        <a:lnTo>
                          <a:pt x="87" y="101"/>
                        </a:lnTo>
                        <a:lnTo>
                          <a:pt x="94" y="101"/>
                        </a:lnTo>
                        <a:lnTo>
                          <a:pt x="94" y="108"/>
                        </a:lnTo>
                        <a:lnTo>
                          <a:pt x="94" y="101"/>
                        </a:lnTo>
                        <a:lnTo>
                          <a:pt x="94" y="94"/>
                        </a:lnTo>
                        <a:lnTo>
                          <a:pt x="87" y="94"/>
                        </a:lnTo>
                        <a:lnTo>
                          <a:pt x="101" y="94"/>
                        </a:lnTo>
                        <a:lnTo>
                          <a:pt x="108" y="101"/>
                        </a:lnTo>
                        <a:lnTo>
                          <a:pt x="130" y="101"/>
                        </a:lnTo>
                        <a:lnTo>
                          <a:pt x="144" y="115"/>
                        </a:lnTo>
                        <a:lnTo>
                          <a:pt x="159" y="122"/>
                        </a:lnTo>
                        <a:lnTo>
                          <a:pt x="180" y="115"/>
                        </a:lnTo>
                        <a:lnTo>
                          <a:pt x="202" y="115"/>
                        </a:lnTo>
                        <a:lnTo>
                          <a:pt x="209" y="108"/>
                        </a:lnTo>
                        <a:lnTo>
                          <a:pt x="216" y="115"/>
                        </a:lnTo>
                        <a:lnTo>
                          <a:pt x="216" y="108"/>
                        </a:lnTo>
                        <a:lnTo>
                          <a:pt x="180" y="108"/>
                        </a:lnTo>
                        <a:lnTo>
                          <a:pt x="166" y="115"/>
                        </a:lnTo>
                        <a:lnTo>
                          <a:pt x="159" y="115"/>
                        </a:lnTo>
                        <a:lnTo>
                          <a:pt x="151" y="108"/>
                        </a:lnTo>
                        <a:lnTo>
                          <a:pt x="130" y="94"/>
                        </a:lnTo>
                        <a:lnTo>
                          <a:pt x="115" y="86"/>
                        </a:lnTo>
                        <a:lnTo>
                          <a:pt x="108" y="79"/>
                        </a:lnTo>
                        <a:lnTo>
                          <a:pt x="101" y="79"/>
                        </a:lnTo>
                        <a:lnTo>
                          <a:pt x="94" y="72"/>
                        </a:lnTo>
                        <a:lnTo>
                          <a:pt x="101" y="72"/>
                        </a:lnTo>
                        <a:lnTo>
                          <a:pt x="108" y="65"/>
                        </a:lnTo>
                        <a:lnTo>
                          <a:pt x="115" y="72"/>
                        </a:lnTo>
                        <a:lnTo>
                          <a:pt x="108" y="65"/>
                        </a:lnTo>
                        <a:lnTo>
                          <a:pt x="108" y="58"/>
                        </a:lnTo>
                        <a:lnTo>
                          <a:pt x="108" y="43"/>
                        </a:lnTo>
                        <a:lnTo>
                          <a:pt x="108" y="36"/>
                        </a:lnTo>
                        <a:lnTo>
                          <a:pt x="115" y="29"/>
                        </a:lnTo>
                        <a:lnTo>
                          <a:pt x="115" y="22"/>
                        </a:lnTo>
                        <a:lnTo>
                          <a:pt x="123" y="22"/>
                        </a:lnTo>
                        <a:lnTo>
                          <a:pt x="137" y="7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solidFill>
                    <a:srgbClr val="F1A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6" name="Freeform 105">
                    <a:extLst>
                      <a:ext uri="{FF2B5EF4-FFF2-40B4-BE49-F238E27FC236}">
                        <a16:creationId xmlns:a16="http://schemas.microsoft.com/office/drawing/2014/main" id="{9E8CFD4B-5F80-447A-A69F-F060EB7E6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8025" y="4716463"/>
                    <a:ext cx="779462" cy="1509713"/>
                  </a:xfrm>
                  <a:custGeom>
                    <a:avLst/>
                    <a:gdLst>
                      <a:gd name="T0" fmla="*/ 2147483647 w 491"/>
                      <a:gd name="T1" fmla="*/ 0 h 951"/>
                      <a:gd name="T2" fmla="*/ 2147483647 w 491"/>
                      <a:gd name="T3" fmla="*/ 2147483647 h 951"/>
                      <a:gd name="T4" fmla="*/ 2147483647 w 491"/>
                      <a:gd name="T5" fmla="*/ 2147483647 h 951"/>
                      <a:gd name="T6" fmla="*/ 2147483647 w 491"/>
                      <a:gd name="T7" fmla="*/ 2147483647 h 951"/>
                      <a:gd name="T8" fmla="*/ 2147483647 w 491"/>
                      <a:gd name="T9" fmla="*/ 2147483647 h 951"/>
                      <a:gd name="T10" fmla="*/ 2147483647 w 491"/>
                      <a:gd name="T11" fmla="*/ 2147483647 h 951"/>
                      <a:gd name="T12" fmla="*/ 2147483647 w 491"/>
                      <a:gd name="T13" fmla="*/ 2147483647 h 951"/>
                      <a:gd name="T14" fmla="*/ 2147483647 w 491"/>
                      <a:gd name="T15" fmla="*/ 2147483647 h 951"/>
                      <a:gd name="T16" fmla="*/ 2147483647 w 491"/>
                      <a:gd name="T17" fmla="*/ 2147483647 h 951"/>
                      <a:gd name="T18" fmla="*/ 2147483647 w 491"/>
                      <a:gd name="T19" fmla="*/ 2147483647 h 951"/>
                      <a:gd name="T20" fmla="*/ 2147483647 w 491"/>
                      <a:gd name="T21" fmla="*/ 2147483647 h 951"/>
                      <a:gd name="T22" fmla="*/ 2147483647 w 491"/>
                      <a:gd name="T23" fmla="*/ 2147483647 h 951"/>
                      <a:gd name="T24" fmla="*/ 2147483647 w 491"/>
                      <a:gd name="T25" fmla="*/ 2147483647 h 951"/>
                      <a:gd name="T26" fmla="*/ 2147483647 w 491"/>
                      <a:gd name="T27" fmla="*/ 2147483647 h 951"/>
                      <a:gd name="T28" fmla="*/ 2147483647 w 491"/>
                      <a:gd name="T29" fmla="*/ 2147483647 h 951"/>
                      <a:gd name="T30" fmla="*/ 2147483647 w 491"/>
                      <a:gd name="T31" fmla="*/ 2147483647 h 951"/>
                      <a:gd name="T32" fmla="*/ 2147483647 w 491"/>
                      <a:gd name="T33" fmla="*/ 2147483647 h 951"/>
                      <a:gd name="T34" fmla="*/ 2147483647 w 491"/>
                      <a:gd name="T35" fmla="*/ 2147483647 h 951"/>
                      <a:gd name="T36" fmla="*/ 2147483647 w 491"/>
                      <a:gd name="T37" fmla="*/ 2147483647 h 951"/>
                      <a:gd name="T38" fmla="*/ 2147483647 w 491"/>
                      <a:gd name="T39" fmla="*/ 2147483647 h 951"/>
                      <a:gd name="T40" fmla="*/ 2147483647 w 491"/>
                      <a:gd name="T41" fmla="*/ 2147483647 h 951"/>
                      <a:gd name="T42" fmla="*/ 2147483647 w 491"/>
                      <a:gd name="T43" fmla="*/ 2147483647 h 951"/>
                      <a:gd name="T44" fmla="*/ 2147483647 w 491"/>
                      <a:gd name="T45" fmla="*/ 2147483647 h 951"/>
                      <a:gd name="T46" fmla="*/ 2147483647 w 491"/>
                      <a:gd name="T47" fmla="*/ 2147483647 h 951"/>
                      <a:gd name="T48" fmla="*/ 2147483647 w 491"/>
                      <a:gd name="T49" fmla="*/ 2147483647 h 951"/>
                      <a:gd name="T50" fmla="*/ 2147483647 w 491"/>
                      <a:gd name="T51" fmla="*/ 2147483647 h 951"/>
                      <a:gd name="T52" fmla="*/ 2147483647 w 491"/>
                      <a:gd name="T53" fmla="*/ 2147483647 h 951"/>
                      <a:gd name="T54" fmla="*/ 2147483647 w 491"/>
                      <a:gd name="T55" fmla="*/ 2147483647 h 951"/>
                      <a:gd name="T56" fmla="*/ 2147483647 w 491"/>
                      <a:gd name="T57" fmla="*/ 2147483647 h 951"/>
                      <a:gd name="T58" fmla="*/ 2147483647 w 491"/>
                      <a:gd name="T59" fmla="*/ 2147483647 h 951"/>
                      <a:gd name="T60" fmla="*/ 2147483647 w 491"/>
                      <a:gd name="T61" fmla="*/ 2147483647 h 951"/>
                      <a:gd name="T62" fmla="*/ 2147483647 w 491"/>
                      <a:gd name="T63" fmla="*/ 2147483647 h 951"/>
                      <a:gd name="T64" fmla="*/ 2147483647 w 491"/>
                      <a:gd name="T65" fmla="*/ 2147483647 h 951"/>
                      <a:gd name="T66" fmla="*/ 2147483647 w 491"/>
                      <a:gd name="T67" fmla="*/ 2147483647 h 951"/>
                      <a:gd name="T68" fmla="*/ 2147483647 w 491"/>
                      <a:gd name="T69" fmla="*/ 2147483647 h 951"/>
                      <a:gd name="T70" fmla="*/ 2147483647 w 491"/>
                      <a:gd name="T71" fmla="*/ 2147483647 h 951"/>
                      <a:gd name="T72" fmla="*/ 2147483647 w 491"/>
                      <a:gd name="T73" fmla="*/ 2147483647 h 951"/>
                      <a:gd name="T74" fmla="*/ 2147483647 w 491"/>
                      <a:gd name="T75" fmla="*/ 2147483647 h 951"/>
                      <a:gd name="T76" fmla="*/ 2147483647 w 491"/>
                      <a:gd name="T77" fmla="*/ 2147483647 h 951"/>
                      <a:gd name="T78" fmla="*/ 2147483647 w 491"/>
                      <a:gd name="T79" fmla="*/ 2147483647 h 951"/>
                      <a:gd name="T80" fmla="*/ 2147483647 w 491"/>
                      <a:gd name="T81" fmla="*/ 2147483647 h 951"/>
                      <a:gd name="T82" fmla="*/ 2147483647 w 491"/>
                      <a:gd name="T83" fmla="*/ 2147483647 h 951"/>
                      <a:gd name="T84" fmla="*/ 2147483647 w 491"/>
                      <a:gd name="T85" fmla="*/ 2147483647 h 951"/>
                      <a:gd name="T86" fmla="*/ 2147483647 w 491"/>
                      <a:gd name="T87" fmla="*/ 2147483647 h 951"/>
                      <a:gd name="T88" fmla="*/ 2147483647 w 491"/>
                      <a:gd name="T89" fmla="*/ 2147483647 h 951"/>
                      <a:gd name="T90" fmla="*/ 2147483647 w 491"/>
                      <a:gd name="T91" fmla="*/ 2147483647 h 951"/>
                      <a:gd name="T92" fmla="*/ 2147483647 w 491"/>
                      <a:gd name="T93" fmla="*/ 2147483647 h 951"/>
                      <a:gd name="T94" fmla="*/ 2147483647 w 491"/>
                      <a:gd name="T95" fmla="*/ 2147483647 h 951"/>
                      <a:gd name="T96" fmla="*/ 2147483647 w 491"/>
                      <a:gd name="T97" fmla="*/ 2147483647 h 951"/>
                      <a:gd name="T98" fmla="*/ 2147483647 w 491"/>
                      <a:gd name="T99" fmla="*/ 2147483647 h 951"/>
                      <a:gd name="T100" fmla="*/ 2147483647 w 491"/>
                      <a:gd name="T101" fmla="*/ 2147483647 h 951"/>
                      <a:gd name="T102" fmla="*/ 2147483647 w 491"/>
                      <a:gd name="T103" fmla="*/ 2147483647 h 951"/>
                      <a:gd name="T104" fmla="*/ 2147483647 w 491"/>
                      <a:gd name="T105" fmla="*/ 2147483647 h 951"/>
                      <a:gd name="T106" fmla="*/ 2147483647 w 491"/>
                      <a:gd name="T107" fmla="*/ 2147483647 h 951"/>
                      <a:gd name="T108" fmla="*/ 2147483647 w 491"/>
                      <a:gd name="T109" fmla="*/ 2147483647 h 951"/>
                      <a:gd name="T110" fmla="*/ 2147483647 w 491"/>
                      <a:gd name="T111" fmla="*/ 2147483647 h 951"/>
                      <a:gd name="T112" fmla="*/ 2147483647 w 491"/>
                      <a:gd name="T113" fmla="*/ 2147483647 h 951"/>
                      <a:gd name="T114" fmla="*/ 2147483647 w 491"/>
                      <a:gd name="T115" fmla="*/ 2147483647 h 951"/>
                      <a:gd name="T116" fmla="*/ 2147483647 w 491"/>
                      <a:gd name="T117" fmla="*/ 2147483647 h 951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91"/>
                      <a:gd name="T178" fmla="*/ 0 h 951"/>
                      <a:gd name="T179" fmla="*/ 491 w 491"/>
                      <a:gd name="T180" fmla="*/ 951 h 951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91" h="951">
                        <a:moveTo>
                          <a:pt x="166" y="0"/>
                        </a:moveTo>
                        <a:lnTo>
                          <a:pt x="180" y="0"/>
                        </a:lnTo>
                        <a:lnTo>
                          <a:pt x="195" y="7"/>
                        </a:lnTo>
                        <a:lnTo>
                          <a:pt x="202" y="0"/>
                        </a:lnTo>
                        <a:lnTo>
                          <a:pt x="209" y="14"/>
                        </a:lnTo>
                        <a:lnTo>
                          <a:pt x="231" y="14"/>
                        </a:lnTo>
                        <a:lnTo>
                          <a:pt x="238" y="29"/>
                        </a:lnTo>
                        <a:lnTo>
                          <a:pt x="245" y="29"/>
                        </a:lnTo>
                        <a:lnTo>
                          <a:pt x="245" y="22"/>
                        </a:lnTo>
                        <a:lnTo>
                          <a:pt x="238" y="7"/>
                        </a:lnTo>
                        <a:lnTo>
                          <a:pt x="252" y="0"/>
                        </a:lnTo>
                        <a:lnTo>
                          <a:pt x="252" y="14"/>
                        </a:lnTo>
                        <a:lnTo>
                          <a:pt x="267" y="14"/>
                        </a:lnTo>
                        <a:lnTo>
                          <a:pt x="274" y="29"/>
                        </a:lnTo>
                        <a:lnTo>
                          <a:pt x="288" y="22"/>
                        </a:lnTo>
                        <a:lnTo>
                          <a:pt x="303" y="22"/>
                        </a:lnTo>
                        <a:lnTo>
                          <a:pt x="310" y="22"/>
                        </a:lnTo>
                        <a:lnTo>
                          <a:pt x="317" y="7"/>
                        </a:lnTo>
                        <a:lnTo>
                          <a:pt x="340" y="0"/>
                        </a:lnTo>
                        <a:lnTo>
                          <a:pt x="347" y="22"/>
                        </a:lnTo>
                        <a:lnTo>
                          <a:pt x="362" y="36"/>
                        </a:lnTo>
                        <a:lnTo>
                          <a:pt x="362" y="43"/>
                        </a:lnTo>
                        <a:lnTo>
                          <a:pt x="369" y="58"/>
                        </a:lnTo>
                        <a:lnTo>
                          <a:pt x="376" y="72"/>
                        </a:lnTo>
                        <a:lnTo>
                          <a:pt x="369" y="79"/>
                        </a:lnTo>
                        <a:lnTo>
                          <a:pt x="369" y="94"/>
                        </a:lnTo>
                        <a:lnTo>
                          <a:pt x="369" y="86"/>
                        </a:lnTo>
                        <a:lnTo>
                          <a:pt x="390" y="94"/>
                        </a:lnTo>
                        <a:lnTo>
                          <a:pt x="390" y="101"/>
                        </a:lnTo>
                        <a:lnTo>
                          <a:pt x="376" y="101"/>
                        </a:lnTo>
                        <a:lnTo>
                          <a:pt x="383" y="115"/>
                        </a:lnTo>
                        <a:lnTo>
                          <a:pt x="369" y="144"/>
                        </a:lnTo>
                        <a:lnTo>
                          <a:pt x="376" y="144"/>
                        </a:lnTo>
                        <a:lnTo>
                          <a:pt x="390" y="144"/>
                        </a:lnTo>
                        <a:lnTo>
                          <a:pt x="398" y="151"/>
                        </a:lnTo>
                        <a:lnTo>
                          <a:pt x="405" y="158"/>
                        </a:lnTo>
                        <a:lnTo>
                          <a:pt x="448" y="166"/>
                        </a:lnTo>
                        <a:lnTo>
                          <a:pt x="462" y="187"/>
                        </a:lnTo>
                        <a:lnTo>
                          <a:pt x="470" y="187"/>
                        </a:lnTo>
                        <a:lnTo>
                          <a:pt x="470" y="194"/>
                        </a:lnTo>
                        <a:lnTo>
                          <a:pt x="484" y="216"/>
                        </a:lnTo>
                        <a:lnTo>
                          <a:pt x="491" y="245"/>
                        </a:lnTo>
                        <a:lnTo>
                          <a:pt x="491" y="259"/>
                        </a:lnTo>
                        <a:lnTo>
                          <a:pt x="484" y="259"/>
                        </a:lnTo>
                        <a:lnTo>
                          <a:pt x="477" y="266"/>
                        </a:lnTo>
                        <a:lnTo>
                          <a:pt x="462" y="266"/>
                        </a:lnTo>
                        <a:lnTo>
                          <a:pt x="448" y="281"/>
                        </a:lnTo>
                        <a:lnTo>
                          <a:pt x="426" y="281"/>
                        </a:lnTo>
                        <a:lnTo>
                          <a:pt x="405" y="281"/>
                        </a:lnTo>
                        <a:lnTo>
                          <a:pt x="390" y="295"/>
                        </a:lnTo>
                        <a:lnTo>
                          <a:pt x="390" y="302"/>
                        </a:lnTo>
                        <a:lnTo>
                          <a:pt x="369" y="309"/>
                        </a:lnTo>
                        <a:lnTo>
                          <a:pt x="354" y="324"/>
                        </a:lnTo>
                        <a:lnTo>
                          <a:pt x="347" y="331"/>
                        </a:lnTo>
                        <a:lnTo>
                          <a:pt x="347" y="338"/>
                        </a:lnTo>
                        <a:lnTo>
                          <a:pt x="340" y="360"/>
                        </a:lnTo>
                        <a:lnTo>
                          <a:pt x="333" y="360"/>
                        </a:lnTo>
                        <a:lnTo>
                          <a:pt x="326" y="353"/>
                        </a:lnTo>
                        <a:lnTo>
                          <a:pt x="317" y="374"/>
                        </a:lnTo>
                        <a:lnTo>
                          <a:pt x="310" y="389"/>
                        </a:lnTo>
                        <a:lnTo>
                          <a:pt x="326" y="403"/>
                        </a:lnTo>
                        <a:lnTo>
                          <a:pt x="340" y="417"/>
                        </a:lnTo>
                        <a:lnTo>
                          <a:pt x="347" y="410"/>
                        </a:lnTo>
                        <a:lnTo>
                          <a:pt x="354" y="410"/>
                        </a:lnTo>
                        <a:lnTo>
                          <a:pt x="362" y="425"/>
                        </a:lnTo>
                        <a:lnTo>
                          <a:pt x="383" y="439"/>
                        </a:lnTo>
                        <a:lnTo>
                          <a:pt x="383" y="484"/>
                        </a:lnTo>
                        <a:lnTo>
                          <a:pt x="376" y="505"/>
                        </a:lnTo>
                        <a:lnTo>
                          <a:pt x="376" y="534"/>
                        </a:lnTo>
                        <a:lnTo>
                          <a:pt x="362" y="541"/>
                        </a:lnTo>
                        <a:lnTo>
                          <a:pt x="362" y="548"/>
                        </a:lnTo>
                        <a:lnTo>
                          <a:pt x="362" y="570"/>
                        </a:lnTo>
                        <a:lnTo>
                          <a:pt x="340" y="556"/>
                        </a:lnTo>
                        <a:lnTo>
                          <a:pt x="317" y="556"/>
                        </a:lnTo>
                        <a:lnTo>
                          <a:pt x="317" y="570"/>
                        </a:lnTo>
                        <a:lnTo>
                          <a:pt x="326" y="613"/>
                        </a:lnTo>
                        <a:lnTo>
                          <a:pt x="317" y="620"/>
                        </a:lnTo>
                        <a:lnTo>
                          <a:pt x="326" y="620"/>
                        </a:lnTo>
                        <a:lnTo>
                          <a:pt x="333" y="628"/>
                        </a:lnTo>
                        <a:lnTo>
                          <a:pt x="317" y="642"/>
                        </a:lnTo>
                        <a:lnTo>
                          <a:pt x="310" y="649"/>
                        </a:lnTo>
                        <a:lnTo>
                          <a:pt x="303" y="649"/>
                        </a:lnTo>
                        <a:lnTo>
                          <a:pt x="310" y="656"/>
                        </a:lnTo>
                        <a:lnTo>
                          <a:pt x="288" y="664"/>
                        </a:lnTo>
                        <a:lnTo>
                          <a:pt x="274" y="685"/>
                        </a:lnTo>
                        <a:lnTo>
                          <a:pt x="295" y="685"/>
                        </a:lnTo>
                        <a:lnTo>
                          <a:pt x="326" y="707"/>
                        </a:lnTo>
                        <a:lnTo>
                          <a:pt x="333" y="699"/>
                        </a:lnTo>
                        <a:lnTo>
                          <a:pt x="354" y="707"/>
                        </a:lnTo>
                        <a:lnTo>
                          <a:pt x="362" y="721"/>
                        </a:lnTo>
                        <a:lnTo>
                          <a:pt x="354" y="721"/>
                        </a:lnTo>
                        <a:lnTo>
                          <a:pt x="354" y="750"/>
                        </a:lnTo>
                        <a:lnTo>
                          <a:pt x="354" y="757"/>
                        </a:lnTo>
                        <a:lnTo>
                          <a:pt x="369" y="771"/>
                        </a:lnTo>
                        <a:lnTo>
                          <a:pt x="369" y="786"/>
                        </a:lnTo>
                        <a:lnTo>
                          <a:pt x="362" y="793"/>
                        </a:lnTo>
                        <a:lnTo>
                          <a:pt x="354" y="800"/>
                        </a:lnTo>
                        <a:lnTo>
                          <a:pt x="340" y="822"/>
                        </a:lnTo>
                        <a:lnTo>
                          <a:pt x="317" y="836"/>
                        </a:lnTo>
                        <a:lnTo>
                          <a:pt x="310" y="843"/>
                        </a:lnTo>
                        <a:lnTo>
                          <a:pt x="317" y="865"/>
                        </a:lnTo>
                        <a:lnTo>
                          <a:pt x="317" y="872"/>
                        </a:lnTo>
                        <a:lnTo>
                          <a:pt x="333" y="894"/>
                        </a:lnTo>
                        <a:lnTo>
                          <a:pt x="326" y="908"/>
                        </a:lnTo>
                        <a:lnTo>
                          <a:pt x="317" y="908"/>
                        </a:lnTo>
                        <a:lnTo>
                          <a:pt x="303" y="908"/>
                        </a:lnTo>
                        <a:lnTo>
                          <a:pt x="303" y="915"/>
                        </a:lnTo>
                        <a:lnTo>
                          <a:pt x="295" y="915"/>
                        </a:lnTo>
                        <a:lnTo>
                          <a:pt x="303" y="937"/>
                        </a:lnTo>
                        <a:lnTo>
                          <a:pt x="295" y="937"/>
                        </a:lnTo>
                        <a:lnTo>
                          <a:pt x="288" y="937"/>
                        </a:lnTo>
                        <a:lnTo>
                          <a:pt x="281" y="951"/>
                        </a:lnTo>
                        <a:lnTo>
                          <a:pt x="259" y="944"/>
                        </a:lnTo>
                        <a:lnTo>
                          <a:pt x="252" y="937"/>
                        </a:lnTo>
                        <a:lnTo>
                          <a:pt x="238" y="944"/>
                        </a:lnTo>
                        <a:lnTo>
                          <a:pt x="223" y="937"/>
                        </a:lnTo>
                        <a:lnTo>
                          <a:pt x="216" y="930"/>
                        </a:lnTo>
                        <a:lnTo>
                          <a:pt x="202" y="923"/>
                        </a:lnTo>
                        <a:lnTo>
                          <a:pt x="173" y="923"/>
                        </a:lnTo>
                        <a:lnTo>
                          <a:pt x="159" y="944"/>
                        </a:lnTo>
                        <a:lnTo>
                          <a:pt x="151" y="930"/>
                        </a:lnTo>
                        <a:lnTo>
                          <a:pt x="144" y="930"/>
                        </a:lnTo>
                        <a:lnTo>
                          <a:pt x="130" y="930"/>
                        </a:lnTo>
                        <a:lnTo>
                          <a:pt x="108" y="930"/>
                        </a:lnTo>
                        <a:lnTo>
                          <a:pt x="101" y="930"/>
                        </a:lnTo>
                        <a:lnTo>
                          <a:pt x="94" y="930"/>
                        </a:lnTo>
                        <a:lnTo>
                          <a:pt x="94" y="915"/>
                        </a:lnTo>
                        <a:lnTo>
                          <a:pt x="87" y="915"/>
                        </a:lnTo>
                        <a:lnTo>
                          <a:pt x="94" y="908"/>
                        </a:lnTo>
                        <a:lnTo>
                          <a:pt x="87" y="901"/>
                        </a:lnTo>
                        <a:lnTo>
                          <a:pt x="65" y="901"/>
                        </a:lnTo>
                        <a:lnTo>
                          <a:pt x="58" y="894"/>
                        </a:lnTo>
                        <a:lnTo>
                          <a:pt x="58" y="879"/>
                        </a:lnTo>
                        <a:lnTo>
                          <a:pt x="65" y="843"/>
                        </a:lnTo>
                        <a:lnTo>
                          <a:pt x="65" y="829"/>
                        </a:lnTo>
                        <a:lnTo>
                          <a:pt x="65" y="815"/>
                        </a:lnTo>
                        <a:lnTo>
                          <a:pt x="51" y="764"/>
                        </a:lnTo>
                        <a:lnTo>
                          <a:pt x="65" y="699"/>
                        </a:lnTo>
                        <a:lnTo>
                          <a:pt x="65" y="685"/>
                        </a:lnTo>
                        <a:lnTo>
                          <a:pt x="65" y="678"/>
                        </a:lnTo>
                        <a:lnTo>
                          <a:pt x="65" y="671"/>
                        </a:lnTo>
                        <a:lnTo>
                          <a:pt x="58" y="656"/>
                        </a:lnTo>
                        <a:lnTo>
                          <a:pt x="51" y="649"/>
                        </a:lnTo>
                        <a:lnTo>
                          <a:pt x="58" y="606"/>
                        </a:lnTo>
                        <a:lnTo>
                          <a:pt x="65" y="584"/>
                        </a:lnTo>
                        <a:lnTo>
                          <a:pt x="65" y="577"/>
                        </a:lnTo>
                        <a:lnTo>
                          <a:pt x="65" y="527"/>
                        </a:lnTo>
                        <a:lnTo>
                          <a:pt x="58" y="505"/>
                        </a:lnTo>
                        <a:lnTo>
                          <a:pt x="51" y="498"/>
                        </a:lnTo>
                        <a:lnTo>
                          <a:pt x="29" y="491"/>
                        </a:lnTo>
                        <a:lnTo>
                          <a:pt x="22" y="484"/>
                        </a:lnTo>
                        <a:lnTo>
                          <a:pt x="7" y="484"/>
                        </a:lnTo>
                        <a:lnTo>
                          <a:pt x="7" y="498"/>
                        </a:lnTo>
                        <a:lnTo>
                          <a:pt x="0" y="491"/>
                        </a:lnTo>
                        <a:lnTo>
                          <a:pt x="7" y="476"/>
                        </a:lnTo>
                        <a:lnTo>
                          <a:pt x="15" y="468"/>
                        </a:lnTo>
                        <a:lnTo>
                          <a:pt x="29" y="446"/>
                        </a:lnTo>
                        <a:lnTo>
                          <a:pt x="36" y="417"/>
                        </a:lnTo>
                        <a:lnTo>
                          <a:pt x="58" y="353"/>
                        </a:lnTo>
                        <a:lnTo>
                          <a:pt x="65" y="353"/>
                        </a:lnTo>
                        <a:lnTo>
                          <a:pt x="65" y="345"/>
                        </a:lnTo>
                        <a:lnTo>
                          <a:pt x="79" y="295"/>
                        </a:lnTo>
                        <a:lnTo>
                          <a:pt x="79" y="273"/>
                        </a:lnTo>
                        <a:lnTo>
                          <a:pt x="79" y="216"/>
                        </a:lnTo>
                        <a:lnTo>
                          <a:pt x="72" y="180"/>
                        </a:lnTo>
                        <a:lnTo>
                          <a:pt x="65" y="144"/>
                        </a:lnTo>
                        <a:lnTo>
                          <a:pt x="51" y="108"/>
                        </a:lnTo>
                        <a:lnTo>
                          <a:pt x="36" y="86"/>
                        </a:lnTo>
                        <a:lnTo>
                          <a:pt x="0" y="50"/>
                        </a:lnTo>
                        <a:lnTo>
                          <a:pt x="0" y="43"/>
                        </a:lnTo>
                        <a:lnTo>
                          <a:pt x="7" y="43"/>
                        </a:lnTo>
                        <a:lnTo>
                          <a:pt x="43" y="79"/>
                        </a:lnTo>
                        <a:lnTo>
                          <a:pt x="51" y="86"/>
                        </a:lnTo>
                        <a:lnTo>
                          <a:pt x="51" y="101"/>
                        </a:lnTo>
                        <a:lnTo>
                          <a:pt x="58" y="115"/>
                        </a:lnTo>
                        <a:lnTo>
                          <a:pt x="65" y="122"/>
                        </a:lnTo>
                        <a:lnTo>
                          <a:pt x="65" y="137"/>
                        </a:lnTo>
                        <a:lnTo>
                          <a:pt x="72" y="137"/>
                        </a:lnTo>
                        <a:lnTo>
                          <a:pt x="65" y="122"/>
                        </a:lnTo>
                        <a:lnTo>
                          <a:pt x="58" y="115"/>
                        </a:lnTo>
                        <a:lnTo>
                          <a:pt x="65" y="115"/>
                        </a:lnTo>
                        <a:lnTo>
                          <a:pt x="72" y="108"/>
                        </a:lnTo>
                        <a:lnTo>
                          <a:pt x="58" y="94"/>
                        </a:lnTo>
                        <a:lnTo>
                          <a:pt x="58" y="86"/>
                        </a:lnTo>
                        <a:lnTo>
                          <a:pt x="58" y="79"/>
                        </a:lnTo>
                        <a:lnTo>
                          <a:pt x="65" y="86"/>
                        </a:lnTo>
                        <a:lnTo>
                          <a:pt x="72" y="94"/>
                        </a:lnTo>
                        <a:lnTo>
                          <a:pt x="72" y="86"/>
                        </a:lnTo>
                        <a:lnTo>
                          <a:pt x="72" y="94"/>
                        </a:lnTo>
                        <a:lnTo>
                          <a:pt x="72" y="101"/>
                        </a:lnTo>
                        <a:lnTo>
                          <a:pt x="79" y="94"/>
                        </a:lnTo>
                        <a:lnTo>
                          <a:pt x="79" y="86"/>
                        </a:lnTo>
                        <a:lnTo>
                          <a:pt x="87" y="86"/>
                        </a:lnTo>
                        <a:lnTo>
                          <a:pt x="79" y="101"/>
                        </a:lnTo>
                        <a:lnTo>
                          <a:pt x="87" y="101"/>
                        </a:lnTo>
                        <a:lnTo>
                          <a:pt x="87" y="108"/>
                        </a:lnTo>
                        <a:lnTo>
                          <a:pt x="79" y="108"/>
                        </a:lnTo>
                        <a:lnTo>
                          <a:pt x="87" y="108"/>
                        </a:lnTo>
                        <a:lnTo>
                          <a:pt x="87" y="115"/>
                        </a:lnTo>
                        <a:lnTo>
                          <a:pt x="87" y="108"/>
                        </a:lnTo>
                        <a:lnTo>
                          <a:pt x="87" y="101"/>
                        </a:lnTo>
                        <a:lnTo>
                          <a:pt x="94" y="101"/>
                        </a:lnTo>
                        <a:lnTo>
                          <a:pt x="94" y="108"/>
                        </a:lnTo>
                        <a:lnTo>
                          <a:pt x="94" y="101"/>
                        </a:lnTo>
                        <a:lnTo>
                          <a:pt x="94" y="94"/>
                        </a:lnTo>
                        <a:lnTo>
                          <a:pt x="87" y="94"/>
                        </a:lnTo>
                        <a:lnTo>
                          <a:pt x="101" y="94"/>
                        </a:lnTo>
                        <a:lnTo>
                          <a:pt x="108" y="101"/>
                        </a:lnTo>
                        <a:lnTo>
                          <a:pt x="130" y="101"/>
                        </a:lnTo>
                        <a:lnTo>
                          <a:pt x="144" y="115"/>
                        </a:lnTo>
                        <a:lnTo>
                          <a:pt x="159" y="122"/>
                        </a:lnTo>
                        <a:lnTo>
                          <a:pt x="180" y="115"/>
                        </a:lnTo>
                        <a:lnTo>
                          <a:pt x="202" y="115"/>
                        </a:lnTo>
                        <a:lnTo>
                          <a:pt x="209" y="108"/>
                        </a:lnTo>
                        <a:lnTo>
                          <a:pt x="216" y="115"/>
                        </a:lnTo>
                        <a:lnTo>
                          <a:pt x="216" y="108"/>
                        </a:lnTo>
                        <a:lnTo>
                          <a:pt x="180" y="108"/>
                        </a:lnTo>
                        <a:lnTo>
                          <a:pt x="166" y="115"/>
                        </a:lnTo>
                        <a:lnTo>
                          <a:pt x="159" y="115"/>
                        </a:lnTo>
                        <a:lnTo>
                          <a:pt x="151" y="108"/>
                        </a:lnTo>
                        <a:lnTo>
                          <a:pt x="130" y="94"/>
                        </a:lnTo>
                        <a:lnTo>
                          <a:pt x="115" y="86"/>
                        </a:lnTo>
                        <a:lnTo>
                          <a:pt x="108" y="79"/>
                        </a:lnTo>
                        <a:lnTo>
                          <a:pt x="101" y="79"/>
                        </a:lnTo>
                        <a:lnTo>
                          <a:pt x="94" y="72"/>
                        </a:lnTo>
                        <a:lnTo>
                          <a:pt x="101" y="72"/>
                        </a:lnTo>
                        <a:lnTo>
                          <a:pt x="108" y="65"/>
                        </a:lnTo>
                        <a:lnTo>
                          <a:pt x="115" y="72"/>
                        </a:lnTo>
                        <a:lnTo>
                          <a:pt x="108" y="65"/>
                        </a:lnTo>
                        <a:lnTo>
                          <a:pt x="108" y="58"/>
                        </a:lnTo>
                        <a:lnTo>
                          <a:pt x="108" y="43"/>
                        </a:lnTo>
                        <a:lnTo>
                          <a:pt x="108" y="36"/>
                        </a:lnTo>
                        <a:lnTo>
                          <a:pt x="115" y="29"/>
                        </a:lnTo>
                        <a:lnTo>
                          <a:pt x="115" y="22"/>
                        </a:lnTo>
                        <a:lnTo>
                          <a:pt x="123" y="22"/>
                        </a:lnTo>
                        <a:lnTo>
                          <a:pt x="137" y="7"/>
                        </a:lnTo>
                        <a:lnTo>
                          <a:pt x="166" y="0"/>
                        </a:lnTo>
                      </a:path>
                    </a:pathLst>
                  </a:custGeom>
                  <a:no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7" name="Freeform 106">
                    <a:extLst>
                      <a:ext uri="{FF2B5EF4-FFF2-40B4-BE49-F238E27FC236}">
                        <a16:creationId xmlns:a16="http://schemas.microsoft.com/office/drawing/2014/main" id="{0FEF425C-DE20-4646-9280-07D168C33F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0000" y="3284538"/>
                    <a:ext cx="1397000" cy="1166813"/>
                  </a:xfrm>
                  <a:custGeom>
                    <a:avLst/>
                    <a:gdLst>
                      <a:gd name="T0" fmla="*/ 2147483647 w 880"/>
                      <a:gd name="T1" fmla="*/ 2147483647 h 735"/>
                      <a:gd name="T2" fmla="*/ 2147483647 w 880"/>
                      <a:gd name="T3" fmla="*/ 2147483647 h 735"/>
                      <a:gd name="T4" fmla="*/ 2147483647 w 880"/>
                      <a:gd name="T5" fmla="*/ 2147483647 h 735"/>
                      <a:gd name="T6" fmla="*/ 2147483647 w 880"/>
                      <a:gd name="T7" fmla="*/ 2147483647 h 735"/>
                      <a:gd name="T8" fmla="*/ 2147483647 w 880"/>
                      <a:gd name="T9" fmla="*/ 2147483647 h 735"/>
                      <a:gd name="T10" fmla="*/ 2147483647 w 880"/>
                      <a:gd name="T11" fmla="*/ 2147483647 h 735"/>
                      <a:gd name="T12" fmla="*/ 2147483647 w 880"/>
                      <a:gd name="T13" fmla="*/ 2147483647 h 735"/>
                      <a:gd name="T14" fmla="*/ 2147483647 w 880"/>
                      <a:gd name="T15" fmla="*/ 2147483647 h 735"/>
                      <a:gd name="T16" fmla="*/ 2147483647 w 880"/>
                      <a:gd name="T17" fmla="*/ 2147483647 h 735"/>
                      <a:gd name="T18" fmla="*/ 2147483647 w 880"/>
                      <a:gd name="T19" fmla="*/ 2147483647 h 735"/>
                      <a:gd name="T20" fmla="*/ 2147483647 w 880"/>
                      <a:gd name="T21" fmla="*/ 2147483647 h 735"/>
                      <a:gd name="T22" fmla="*/ 2147483647 w 880"/>
                      <a:gd name="T23" fmla="*/ 2147483647 h 735"/>
                      <a:gd name="T24" fmla="*/ 2147483647 w 880"/>
                      <a:gd name="T25" fmla="*/ 2147483647 h 735"/>
                      <a:gd name="T26" fmla="*/ 2147483647 w 880"/>
                      <a:gd name="T27" fmla="*/ 2147483647 h 735"/>
                      <a:gd name="T28" fmla="*/ 2147483647 w 880"/>
                      <a:gd name="T29" fmla="*/ 2147483647 h 735"/>
                      <a:gd name="T30" fmla="*/ 2147483647 w 880"/>
                      <a:gd name="T31" fmla="*/ 2147483647 h 735"/>
                      <a:gd name="T32" fmla="*/ 2147483647 w 880"/>
                      <a:gd name="T33" fmla="*/ 2147483647 h 735"/>
                      <a:gd name="T34" fmla="*/ 2147483647 w 880"/>
                      <a:gd name="T35" fmla="*/ 2147483647 h 735"/>
                      <a:gd name="T36" fmla="*/ 2147483647 w 880"/>
                      <a:gd name="T37" fmla="*/ 2147483647 h 735"/>
                      <a:gd name="T38" fmla="*/ 2147483647 w 880"/>
                      <a:gd name="T39" fmla="*/ 2147483647 h 735"/>
                      <a:gd name="T40" fmla="*/ 2147483647 w 880"/>
                      <a:gd name="T41" fmla="*/ 2147483647 h 735"/>
                      <a:gd name="T42" fmla="*/ 2147483647 w 880"/>
                      <a:gd name="T43" fmla="*/ 2147483647 h 735"/>
                      <a:gd name="T44" fmla="*/ 2147483647 w 880"/>
                      <a:gd name="T45" fmla="*/ 2147483647 h 735"/>
                      <a:gd name="T46" fmla="*/ 2147483647 w 880"/>
                      <a:gd name="T47" fmla="*/ 2147483647 h 735"/>
                      <a:gd name="T48" fmla="*/ 2147483647 w 880"/>
                      <a:gd name="T49" fmla="*/ 2147483647 h 735"/>
                      <a:gd name="T50" fmla="*/ 2147483647 w 880"/>
                      <a:gd name="T51" fmla="*/ 2147483647 h 735"/>
                      <a:gd name="T52" fmla="*/ 2147483647 w 880"/>
                      <a:gd name="T53" fmla="*/ 2147483647 h 735"/>
                      <a:gd name="T54" fmla="*/ 2147483647 w 880"/>
                      <a:gd name="T55" fmla="*/ 2147483647 h 735"/>
                      <a:gd name="T56" fmla="*/ 2147483647 w 880"/>
                      <a:gd name="T57" fmla="*/ 2147483647 h 735"/>
                      <a:gd name="T58" fmla="*/ 2147483647 w 880"/>
                      <a:gd name="T59" fmla="*/ 2147483647 h 735"/>
                      <a:gd name="T60" fmla="*/ 0 w 880"/>
                      <a:gd name="T61" fmla="*/ 2147483647 h 735"/>
                      <a:gd name="T62" fmla="*/ 2147483647 w 880"/>
                      <a:gd name="T63" fmla="*/ 2147483647 h 735"/>
                      <a:gd name="T64" fmla="*/ 2147483647 w 880"/>
                      <a:gd name="T65" fmla="*/ 2147483647 h 735"/>
                      <a:gd name="T66" fmla="*/ 2147483647 w 880"/>
                      <a:gd name="T67" fmla="*/ 2147483647 h 735"/>
                      <a:gd name="T68" fmla="*/ 2147483647 w 880"/>
                      <a:gd name="T69" fmla="*/ 2147483647 h 735"/>
                      <a:gd name="T70" fmla="*/ 2147483647 w 880"/>
                      <a:gd name="T71" fmla="*/ 2147483647 h 735"/>
                      <a:gd name="T72" fmla="*/ 2147483647 w 880"/>
                      <a:gd name="T73" fmla="*/ 2147483647 h 735"/>
                      <a:gd name="T74" fmla="*/ 2147483647 w 880"/>
                      <a:gd name="T75" fmla="*/ 2147483647 h 735"/>
                      <a:gd name="T76" fmla="*/ 2147483647 w 880"/>
                      <a:gd name="T77" fmla="*/ 2147483647 h 735"/>
                      <a:gd name="T78" fmla="*/ 2147483647 w 880"/>
                      <a:gd name="T79" fmla="*/ 2147483647 h 735"/>
                      <a:gd name="T80" fmla="*/ 2147483647 w 880"/>
                      <a:gd name="T81" fmla="*/ 2147483647 h 735"/>
                      <a:gd name="T82" fmla="*/ 2147483647 w 880"/>
                      <a:gd name="T83" fmla="*/ 2147483647 h 735"/>
                      <a:gd name="T84" fmla="*/ 2147483647 w 880"/>
                      <a:gd name="T85" fmla="*/ 2147483647 h 735"/>
                      <a:gd name="T86" fmla="*/ 2147483647 w 880"/>
                      <a:gd name="T87" fmla="*/ 0 h 735"/>
                      <a:gd name="T88" fmla="*/ 2147483647 w 880"/>
                      <a:gd name="T89" fmla="*/ 2147483647 h 735"/>
                      <a:gd name="T90" fmla="*/ 2147483647 w 880"/>
                      <a:gd name="T91" fmla="*/ 2147483647 h 735"/>
                      <a:gd name="T92" fmla="*/ 2147483647 w 880"/>
                      <a:gd name="T93" fmla="*/ 2147483647 h 735"/>
                      <a:gd name="T94" fmla="*/ 2147483647 w 880"/>
                      <a:gd name="T95" fmla="*/ 2147483647 h 735"/>
                      <a:gd name="T96" fmla="*/ 2147483647 w 880"/>
                      <a:gd name="T97" fmla="*/ 2147483647 h 735"/>
                      <a:gd name="T98" fmla="*/ 2147483647 w 880"/>
                      <a:gd name="T99" fmla="*/ 2147483647 h 735"/>
                      <a:gd name="T100" fmla="*/ 2147483647 w 880"/>
                      <a:gd name="T101" fmla="*/ 2147483647 h 73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80"/>
                      <a:gd name="T154" fmla="*/ 0 h 735"/>
                      <a:gd name="T155" fmla="*/ 880 w 880"/>
                      <a:gd name="T156" fmla="*/ 735 h 73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80" h="735">
                        <a:moveTo>
                          <a:pt x="758" y="440"/>
                        </a:moveTo>
                        <a:lnTo>
                          <a:pt x="765" y="447"/>
                        </a:lnTo>
                        <a:lnTo>
                          <a:pt x="779" y="447"/>
                        </a:lnTo>
                        <a:lnTo>
                          <a:pt x="815" y="433"/>
                        </a:lnTo>
                        <a:lnTo>
                          <a:pt x="823" y="433"/>
                        </a:lnTo>
                        <a:lnTo>
                          <a:pt x="851" y="454"/>
                        </a:lnTo>
                        <a:lnTo>
                          <a:pt x="873" y="483"/>
                        </a:lnTo>
                        <a:lnTo>
                          <a:pt x="880" y="505"/>
                        </a:lnTo>
                        <a:lnTo>
                          <a:pt x="873" y="519"/>
                        </a:lnTo>
                        <a:lnTo>
                          <a:pt x="859" y="548"/>
                        </a:lnTo>
                        <a:lnTo>
                          <a:pt x="837" y="591"/>
                        </a:lnTo>
                        <a:lnTo>
                          <a:pt x="815" y="606"/>
                        </a:lnTo>
                        <a:lnTo>
                          <a:pt x="823" y="613"/>
                        </a:lnTo>
                        <a:lnTo>
                          <a:pt x="830" y="627"/>
                        </a:lnTo>
                        <a:lnTo>
                          <a:pt x="830" y="634"/>
                        </a:lnTo>
                        <a:lnTo>
                          <a:pt x="808" y="649"/>
                        </a:lnTo>
                        <a:lnTo>
                          <a:pt x="801" y="656"/>
                        </a:lnTo>
                        <a:lnTo>
                          <a:pt x="787" y="678"/>
                        </a:lnTo>
                        <a:lnTo>
                          <a:pt x="779" y="678"/>
                        </a:lnTo>
                        <a:lnTo>
                          <a:pt x="765" y="685"/>
                        </a:lnTo>
                        <a:lnTo>
                          <a:pt x="751" y="706"/>
                        </a:lnTo>
                        <a:lnTo>
                          <a:pt x="729" y="721"/>
                        </a:lnTo>
                        <a:lnTo>
                          <a:pt x="722" y="735"/>
                        </a:lnTo>
                        <a:lnTo>
                          <a:pt x="707" y="721"/>
                        </a:lnTo>
                        <a:lnTo>
                          <a:pt x="707" y="713"/>
                        </a:lnTo>
                        <a:lnTo>
                          <a:pt x="707" y="706"/>
                        </a:lnTo>
                        <a:lnTo>
                          <a:pt x="715" y="692"/>
                        </a:lnTo>
                        <a:lnTo>
                          <a:pt x="715" y="678"/>
                        </a:lnTo>
                        <a:lnTo>
                          <a:pt x="707" y="678"/>
                        </a:lnTo>
                        <a:lnTo>
                          <a:pt x="715" y="670"/>
                        </a:lnTo>
                        <a:lnTo>
                          <a:pt x="707" y="670"/>
                        </a:lnTo>
                        <a:lnTo>
                          <a:pt x="700" y="663"/>
                        </a:lnTo>
                        <a:lnTo>
                          <a:pt x="693" y="656"/>
                        </a:lnTo>
                        <a:lnTo>
                          <a:pt x="686" y="656"/>
                        </a:lnTo>
                        <a:lnTo>
                          <a:pt x="686" y="663"/>
                        </a:lnTo>
                        <a:lnTo>
                          <a:pt x="679" y="663"/>
                        </a:lnTo>
                        <a:lnTo>
                          <a:pt x="671" y="670"/>
                        </a:lnTo>
                        <a:lnTo>
                          <a:pt x="664" y="663"/>
                        </a:lnTo>
                        <a:lnTo>
                          <a:pt x="650" y="670"/>
                        </a:lnTo>
                        <a:lnTo>
                          <a:pt x="643" y="678"/>
                        </a:lnTo>
                        <a:lnTo>
                          <a:pt x="650" y="685"/>
                        </a:lnTo>
                        <a:lnTo>
                          <a:pt x="643" y="692"/>
                        </a:lnTo>
                        <a:lnTo>
                          <a:pt x="628" y="699"/>
                        </a:lnTo>
                        <a:lnTo>
                          <a:pt x="628" y="692"/>
                        </a:lnTo>
                        <a:lnTo>
                          <a:pt x="614" y="692"/>
                        </a:lnTo>
                        <a:lnTo>
                          <a:pt x="621" y="692"/>
                        </a:lnTo>
                        <a:lnTo>
                          <a:pt x="614" y="685"/>
                        </a:lnTo>
                        <a:lnTo>
                          <a:pt x="599" y="692"/>
                        </a:lnTo>
                        <a:lnTo>
                          <a:pt x="599" y="670"/>
                        </a:lnTo>
                        <a:lnTo>
                          <a:pt x="585" y="656"/>
                        </a:lnTo>
                        <a:lnTo>
                          <a:pt x="592" y="656"/>
                        </a:lnTo>
                        <a:lnTo>
                          <a:pt x="592" y="649"/>
                        </a:lnTo>
                        <a:lnTo>
                          <a:pt x="585" y="642"/>
                        </a:lnTo>
                        <a:lnTo>
                          <a:pt x="578" y="634"/>
                        </a:lnTo>
                        <a:lnTo>
                          <a:pt x="578" y="613"/>
                        </a:lnTo>
                        <a:lnTo>
                          <a:pt x="571" y="606"/>
                        </a:lnTo>
                        <a:lnTo>
                          <a:pt x="556" y="598"/>
                        </a:lnTo>
                        <a:lnTo>
                          <a:pt x="556" y="591"/>
                        </a:lnTo>
                        <a:lnTo>
                          <a:pt x="556" y="584"/>
                        </a:lnTo>
                        <a:lnTo>
                          <a:pt x="556" y="577"/>
                        </a:lnTo>
                        <a:lnTo>
                          <a:pt x="556" y="570"/>
                        </a:lnTo>
                        <a:lnTo>
                          <a:pt x="563" y="562"/>
                        </a:lnTo>
                        <a:lnTo>
                          <a:pt x="556" y="562"/>
                        </a:lnTo>
                        <a:lnTo>
                          <a:pt x="556" y="555"/>
                        </a:lnTo>
                        <a:lnTo>
                          <a:pt x="542" y="555"/>
                        </a:lnTo>
                        <a:lnTo>
                          <a:pt x="542" y="548"/>
                        </a:lnTo>
                        <a:lnTo>
                          <a:pt x="519" y="548"/>
                        </a:lnTo>
                        <a:lnTo>
                          <a:pt x="512" y="526"/>
                        </a:lnTo>
                        <a:lnTo>
                          <a:pt x="497" y="541"/>
                        </a:lnTo>
                        <a:lnTo>
                          <a:pt x="490" y="541"/>
                        </a:lnTo>
                        <a:lnTo>
                          <a:pt x="483" y="534"/>
                        </a:lnTo>
                        <a:lnTo>
                          <a:pt x="476" y="534"/>
                        </a:lnTo>
                        <a:lnTo>
                          <a:pt x="468" y="526"/>
                        </a:lnTo>
                        <a:lnTo>
                          <a:pt x="461" y="534"/>
                        </a:lnTo>
                        <a:lnTo>
                          <a:pt x="454" y="534"/>
                        </a:lnTo>
                        <a:lnTo>
                          <a:pt x="454" y="541"/>
                        </a:lnTo>
                        <a:lnTo>
                          <a:pt x="447" y="541"/>
                        </a:lnTo>
                        <a:lnTo>
                          <a:pt x="440" y="541"/>
                        </a:lnTo>
                        <a:lnTo>
                          <a:pt x="440" y="534"/>
                        </a:lnTo>
                        <a:lnTo>
                          <a:pt x="432" y="526"/>
                        </a:lnTo>
                        <a:lnTo>
                          <a:pt x="418" y="526"/>
                        </a:lnTo>
                        <a:lnTo>
                          <a:pt x="411" y="519"/>
                        </a:lnTo>
                        <a:lnTo>
                          <a:pt x="396" y="519"/>
                        </a:lnTo>
                        <a:lnTo>
                          <a:pt x="396" y="526"/>
                        </a:lnTo>
                        <a:lnTo>
                          <a:pt x="396" y="534"/>
                        </a:lnTo>
                        <a:lnTo>
                          <a:pt x="389" y="534"/>
                        </a:lnTo>
                        <a:lnTo>
                          <a:pt x="375" y="541"/>
                        </a:lnTo>
                        <a:lnTo>
                          <a:pt x="375" y="534"/>
                        </a:lnTo>
                        <a:lnTo>
                          <a:pt x="368" y="534"/>
                        </a:lnTo>
                        <a:lnTo>
                          <a:pt x="360" y="534"/>
                        </a:lnTo>
                        <a:lnTo>
                          <a:pt x="353" y="534"/>
                        </a:lnTo>
                        <a:lnTo>
                          <a:pt x="353" y="541"/>
                        </a:lnTo>
                        <a:lnTo>
                          <a:pt x="346" y="541"/>
                        </a:lnTo>
                        <a:lnTo>
                          <a:pt x="332" y="541"/>
                        </a:lnTo>
                        <a:lnTo>
                          <a:pt x="317" y="526"/>
                        </a:lnTo>
                        <a:lnTo>
                          <a:pt x="310" y="526"/>
                        </a:lnTo>
                        <a:lnTo>
                          <a:pt x="303" y="548"/>
                        </a:lnTo>
                        <a:lnTo>
                          <a:pt x="288" y="548"/>
                        </a:lnTo>
                        <a:lnTo>
                          <a:pt x="288" y="541"/>
                        </a:lnTo>
                        <a:lnTo>
                          <a:pt x="281" y="534"/>
                        </a:lnTo>
                        <a:lnTo>
                          <a:pt x="288" y="555"/>
                        </a:lnTo>
                        <a:lnTo>
                          <a:pt x="267" y="562"/>
                        </a:lnTo>
                        <a:lnTo>
                          <a:pt x="274" y="570"/>
                        </a:lnTo>
                        <a:lnTo>
                          <a:pt x="274" y="577"/>
                        </a:lnTo>
                        <a:lnTo>
                          <a:pt x="288" y="584"/>
                        </a:lnTo>
                        <a:lnTo>
                          <a:pt x="281" y="584"/>
                        </a:lnTo>
                        <a:lnTo>
                          <a:pt x="281" y="591"/>
                        </a:lnTo>
                        <a:lnTo>
                          <a:pt x="281" y="598"/>
                        </a:lnTo>
                        <a:lnTo>
                          <a:pt x="281" y="613"/>
                        </a:lnTo>
                        <a:lnTo>
                          <a:pt x="267" y="620"/>
                        </a:lnTo>
                        <a:lnTo>
                          <a:pt x="260" y="613"/>
                        </a:lnTo>
                        <a:lnTo>
                          <a:pt x="260" y="620"/>
                        </a:lnTo>
                        <a:lnTo>
                          <a:pt x="252" y="627"/>
                        </a:lnTo>
                        <a:lnTo>
                          <a:pt x="245" y="627"/>
                        </a:lnTo>
                        <a:lnTo>
                          <a:pt x="238" y="627"/>
                        </a:lnTo>
                        <a:lnTo>
                          <a:pt x="245" y="642"/>
                        </a:lnTo>
                        <a:lnTo>
                          <a:pt x="252" y="642"/>
                        </a:lnTo>
                        <a:lnTo>
                          <a:pt x="245" y="656"/>
                        </a:lnTo>
                        <a:lnTo>
                          <a:pt x="231" y="649"/>
                        </a:lnTo>
                        <a:lnTo>
                          <a:pt x="224" y="663"/>
                        </a:lnTo>
                        <a:lnTo>
                          <a:pt x="209" y="670"/>
                        </a:lnTo>
                        <a:lnTo>
                          <a:pt x="195" y="678"/>
                        </a:lnTo>
                        <a:lnTo>
                          <a:pt x="173" y="663"/>
                        </a:lnTo>
                        <a:lnTo>
                          <a:pt x="159" y="663"/>
                        </a:lnTo>
                        <a:lnTo>
                          <a:pt x="152" y="670"/>
                        </a:lnTo>
                        <a:lnTo>
                          <a:pt x="137" y="699"/>
                        </a:lnTo>
                        <a:lnTo>
                          <a:pt x="130" y="685"/>
                        </a:lnTo>
                        <a:lnTo>
                          <a:pt x="123" y="685"/>
                        </a:lnTo>
                        <a:lnTo>
                          <a:pt x="123" y="692"/>
                        </a:lnTo>
                        <a:lnTo>
                          <a:pt x="116" y="692"/>
                        </a:lnTo>
                        <a:lnTo>
                          <a:pt x="108" y="678"/>
                        </a:lnTo>
                        <a:lnTo>
                          <a:pt x="101" y="663"/>
                        </a:lnTo>
                        <a:lnTo>
                          <a:pt x="101" y="656"/>
                        </a:lnTo>
                        <a:lnTo>
                          <a:pt x="116" y="649"/>
                        </a:lnTo>
                        <a:lnTo>
                          <a:pt x="101" y="634"/>
                        </a:lnTo>
                        <a:lnTo>
                          <a:pt x="87" y="627"/>
                        </a:lnTo>
                        <a:lnTo>
                          <a:pt x="65" y="620"/>
                        </a:lnTo>
                        <a:lnTo>
                          <a:pt x="44" y="613"/>
                        </a:lnTo>
                        <a:lnTo>
                          <a:pt x="44" y="606"/>
                        </a:lnTo>
                        <a:lnTo>
                          <a:pt x="65" y="591"/>
                        </a:lnTo>
                        <a:lnTo>
                          <a:pt x="72" y="570"/>
                        </a:lnTo>
                        <a:lnTo>
                          <a:pt x="72" y="562"/>
                        </a:lnTo>
                        <a:lnTo>
                          <a:pt x="65" y="562"/>
                        </a:lnTo>
                        <a:lnTo>
                          <a:pt x="65" y="555"/>
                        </a:lnTo>
                        <a:lnTo>
                          <a:pt x="72" y="548"/>
                        </a:lnTo>
                        <a:lnTo>
                          <a:pt x="80" y="541"/>
                        </a:lnTo>
                        <a:lnTo>
                          <a:pt x="72" y="534"/>
                        </a:lnTo>
                        <a:lnTo>
                          <a:pt x="65" y="534"/>
                        </a:lnTo>
                        <a:lnTo>
                          <a:pt x="51" y="526"/>
                        </a:lnTo>
                        <a:lnTo>
                          <a:pt x="51" y="512"/>
                        </a:lnTo>
                        <a:lnTo>
                          <a:pt x="51" y="498"/>
                        </a:lnTo>
                        <a:lnTo>
                          <a:pt x="36" y="498"/>
                        </a:lnTo>
                        <a:lnTo>
                          <a:pt x="36" y="490"/>
                        </a:lnTo>
                        <a:lnTo>
                          <a:pt x="36" y="476"/>
                        </a:lnTo>
                        <a:lnTo>
                          <a:pt x="0" y="454"/>
                        </a:lnTo>
                        <a:lnTo>
                          <a:pt x="0" y="447"/>
                        </a:lnTo>
                        <a:lnTo>
                          <a:pt x="15" y="433"/>
                        </a:lnTo>
                        <a:lnTo>
                          <a:pt x="15" y="426"/>
                        </a:lnTo>
                        <a:lnTo>
                          <a:pt x="29" y="411"/>
                        </a:lnTo>
                        <a:lnTo>
                          <a:pt x="44" y="404"/>
                        </a:lnTo>
                        <a:lnTo>
                          <a:pt x="51" y="390"/>
                        </a:lnTo>
                        <a:lnTo>
                          <a:pt x="65" y="390"/>
                        </a:lnTo>
                        <a:lnTo>
                          <a:pt x="94" y="368"/>
                        </a:lnTo>
                        <a:lnTo>
                          <a:pt x="101" y="361"/>
                        </a:lnTo>
                        <a:lnTo>
                          <a:pt x="101" y="354"/>
                        </a:lnTo>
                        <a:lnTo>
                          <a:pt x="108" y="354"/>
                        </a:lnTo>
                        <a:lnTo>
                          <a:pt x="108" y="346"/>
                        </a:lnTo>
                        <a:lnTo>
                          <a:pt x="123" y="339"/>
                        </a:lnTo>
                        <a:lnTo>
                          <a:pt x="123" y="332"/>
                        </a:lnTo>
                        <a:lnTo>
                          <a:pt x="116" y="316"/>
                        </a:lnTo>
                        <a:lnTo>
                          <a:pt x="123" y="316"/>
                        </a:lnTo>
                        <a:lnTo>
                          <a:pt x="137" y="302"/>
                        </a:lnTo>
                        <a:lnTo>
                          <a:pt x="144" y="302"/>
                        </a:lnTo>
                        <a:lnTo>
                          <a:pt x="144" y="309"/>
                        </a:lnTo>
                        <a:lnTo>
                          <a:pt x="159" y="309"/>
                        </a:lnTo>
                        <a:lnTo>
                          <a:pt x="166" y="309"/>
                        </a:lnTo>
                        <a:lnTo>
                          <a:pt x="173" y="295"/>
                        </a:lnTo>
                        <a:lnTo>
                          <a:pt x="188" y="280"/>
                        </a:lnTo>
                        <a:lnTo>
                          <a:pt x="195" y="266"/>
                        </a:lnTo>
                        <a:lnTo>
                          <a:pt x="195" y="252"/>
                        </a:lnTo>
                        <a:lnTo>
                          <a:pt x="195" y="244"/>
                        </a:lnTo>
                        <a:lnTo>
                          <a:pt x="216" y="237"/>
                        </a:lnTo>
                        <a:lnTo>
                          <a:pt x="224" y="223"/>
                        </a:lnTo>
                        <a:lnTo>
                          <a:pt x="231" y="230"/>
                        </a:lnTo>
                        <a:lnTo>
                          <a:pt x="245" y="216"/>
                        </a:lnTo>
                        <a:lnTo>
                          <a:pt x="252" y="201"/>
                        </a:lnTo>
                        <a:lnTo>
                          <a:pt x="252" y="187"/>
                        </a:lnTo>
                        <a:lnTo>
                          <a:pt x="238" y="187"/>
                        </a:lnTo>
                        <a:lnTo>
                          <a:pt x="231" y="180"/>
                        </a:lnTo>
                        <a:lnTo>
                          <a:pt x="216" y="172"/>
                        </a:lnTo>
                        <a:lnTo>
                          <a:pt x="209" y="165"/>
                        </a:lnTo>
                        <a:lnTo>
                          <a:pt x="209" y="158"/>
                        </a:lnTo>
                        <a:lnTo>
                          <a:pt x="209" y="151"/>
                        </a:lnTo>
                        <a:lnTo>
                          <a:pt x="216" y="151"/>
                        </a:lnTo>
                        <a:lnTo>
                          <a:pt x="209" y="136"/>
                        </a:lnTo>
                        <a:lnTo>
                          <a:pt x="231" y="115"/>
                        </a:lnTo>
                        <a:lnTo>
                          <a:pt x="238" y="100"/>
                        </a:lnTo>
                        <a:lnTo>
                          <a:pt x="238" y="86"/>
                        </a:lnTo>
                        <a:lnTo>
                          <a:pt x="245" y="93"/>
                        </a:lnTo>
                        <a:lnTo>
                          <a:pt x="252" y="86"/>
                        </a:lnTo>
                        <a:lnTo>
                          <a:pt x="267" y="93"/>
                        </a:lnTo>
                        <a:lnTo>
                          <a:pt x="288" y="108"/>
                        </a:lnTo>
                        <a:lnTo>
                          <a:pt x="296" y="108"/>
                        </a:lnTo>
                        <a:lnTo>
                          <a:pt x="296" y="115"/>
                        </a:lnTo>
                        <a:lnTo>
                          <a:pt x="303" y="122"/>
                        </a:lnTo>
                        <a:lnTo>
                          <a:pt x="317" y="122"/>
                        </a:lnTo>
                        <a:lnTo>
                          <a:pt x="324" y="100"/>
                        </a:lnTo>
                        <a:lnTo>
                          <a:pt x="339" y="100"/>
                        </a:lnTo>
                        <a:lnTo>
                          <a:pt x="360" y="79"/>
                        </a:lnTo>
                        <a:lnTo>
                          <a:pt x="368" y="57"/>
                        </a:lnTo>
                        <a:lnTo>
                          <a:pt x="389" y="50"/>
                        </a:lnTo>
                        <a:lnTo>
                          <a:pt x="396" y="43"/>
                        </a:lnTo>
                        <a:lnTo>
                          <a:pt x="396" y="28"/>
                        </a:lnTo>
                        <a:lnTo>
                          <a:pt x="404" y="14"/>
                        </a:lnTo>
                        <a:lnTo>
                          <a:pt x="418" y="14"/>
                        </a:lnTo>
                        <a:lnTo>
                          <a:pt x="432" y="28"/>
                        </a:lnTo>
                        <a:lnTo>
                          <a:pt x="440" y="28"/>
                        </a:lnTo>
                        <a:lnTo>
                          <a:pt x="468" y="21"/>
                        </a:lnTo>
                        <a:lnTo>
                          <a:pt x="468" y="7"/>
                        </a:lnTo>
                        <a:lnTo>
                          <a:pt x="476" y="0"/>
                        </a:lnTo>
                        <a:lnTo>
                          <a:pt x="490" y="0"/>
                        </a:lnTo>
                        <a:lnTo>
                          <a:pt x="504" y="0"/>
                        </a:lnTo>
                        <a:lnTo>
                          <a:pt x="512" y="0"/>
                        </a:lnTo>
                        <a:lnTo>
                          <a:pt x="512" y="21"/>
                        </a:lnTo>
                        <a:lnTo>
                          <a:pt x="519" y="28"/>
                        </a:lnTo>
                        <a:lnTo>
                          <a:pt x="519" y="43"/>
                        </a:lnTo>
                        <a:lnTo>
                          <a:pt x="535" y="57"/>
                        </a:lnTo>
                        <a:lnTo>
                          <a:pt x="542" y="64"/>
                        </a:lnTo>
                        <a:lnTo>
                          <a:pt x="549" y="72"/>
                        </a:lnTo>
                        <a:lnTo>
                          <a:pt x="578" y="100"/>
                        </a:lnTo>
                        <a:lnTo>
                          <a:pt x="585" y="108"/>
                        </a:lnTo>
                        <a:lnTo>
                          <a:pt x="592" y="100"/>
                        </a:lnTo>
                        <a:lnTo>
                          <a:pt x="599" y="108"/>
                        </a:lnTo>
                        <a:lnTo>
                          <a:pt x="599" y="115"/>
                        </a:lnTo>
                        <a:lnTo>
                          <a:pt x="599" y="122"/>
                        </a:lnTo>
                        <a:lnTo>
                          <a:pt x="607" y="136"/>
                        </a:lnTo>
                        <a:lnTo>
                          <a:pt x="614" y="144"/>
                        </a:lnTo>
                        <a:lnTo>
                          <a:pt x="628" y="144"/>
                        </a:lnTo>
                        <a:lnTo>
                          <a:pt x="635" y="144"/>
                        </a:lnTo>
                        <a:lnTo>
                          <a:pt x="657" y="151"/>
                        </a:lnTo>
                        <a:lnTo>
                          <a:pt x="657" y="158"/>
                        </a:lnTo>
                        <a:lnTo>
                          <a:pt x="650" y="180"/>
                        </a:lnTo>
                        <a:lnTo>
                          <a:pt x="657" y="201"/>
                        </a:lnTo>
                        <a:lnTo>
                          <a:pt x="650" y="208"/>
                        </a:lnTo>
                        <a:lnTo>
                          <a:pt x="643" y="223"/>
                        </a:lnTo>
                        <a:lnTo>
                          <a:pt x="650" y="244"/>
                        </a:lnTo>
                        <a:lnTo>
                          <a:pt x="650" y="259"/>
                        </a:lnTo>
                        <a:lnTo>
                          <a:pt x="657" y="259"/>
                        </a:lnTo>
                        <a:lnTo>
                          <a:pt x="671" y="287"/>
                        </a:lnTo>
                        <a:lnTo>
                          <a:pt x="693" y="309"/>
                        </a:lnTo>
                        <a:lnTo>
                          <a:pt x="700" y="316"/>
                        </a:lnTo>
                        <a:lnTo>
                          <a:pt x="693" y="346"/>
                        </a:lnTo>
                        <a:lnTo>
                          <a:pt x="700" y="361"/>
                        </a:lnTo>
                        <a:lnTo>
                          <a:pt x="707" y="375"/>
                        </a:lnTo>
                        <a:lnTo>
                          <a:pt x="736" y="382"/>
                        </a:lnTo>
                        <a:lnTo>
                          <a:pt x="765" y="390"/>
                        </a:lnTo>
                        <a:lnTo>
                          <a:pt x="758" y="440"/>
                        </a:lnTo>
                        <a:close/>
                      </a:path>
                    </a:pathLst>
                  </a:custGeom>
                  <a:solidFill>
                    <a:srgbClr val="F1A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 dirty="0"/>
                  </a:p>
                </p:txBody>
              </p:sp>
              <p:sp>
                <p:nvSpPr>
                  <p:cNvPr id="68" name="Freeform 107">
                    <a:extLst>
                      <a:ext uri="{FF2B5EF4-FFF2-40B4-BE49-F238E27FC236}">
                        <a16:creationId xmlns:a16="http://schemas.microsoft.com/office/drawing/2014/main" id="{A4FD3334-3B4D-4E4C-BDCB-B6B51A6F2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0000" y="3284538"/>
                    <a:ext cx="1397000" cy="1166813"/>
                  </a:xfrm>
                  <a:custGeom>
                    <a:avLst/>
                    <a:gdLst>
                      <a:gd name="T0" fmla="*/ 2147483647 w 880"/>
                      <a:gd name="T1" fmla="*/ 2147483647 h 735"/>
                      <a:gd name="T2" fmla="*/ 2147483647 w 880"/>
                      <a:gd name="T3" fmla="*/ 2147483647 h 735"/>
                      <a:gd name="T4" fmla="*/ 2147483647 w 880"/>
                      <a:gd name="T5" fmla="*/ 2147483647 h 735"/>
                      <a:gd name="T6" fmla="*/ 2147483647 w 880"/>
                      <a:gd name="T7" fmla="*/ 2147483647 h 735"/>
                      <a:gd name="T8" fmla="*/ 2147483647 w 880"/>
                      <a:gd name="T9" fmla="*/ 2147483647 h 735"/>
                      <a:gd name="T10" fmla="*/ 2147483647 w 880"/>
                      <a:gd name="T11" fmla="*/ 2147483647 h 735"/>
                      <a:gd name="T12" fmla="*/ 2147483647 w 880"/>
                      <a:gd name="T13" fmla="*/ 2147483647 h 735"/>
                      <a:gd name="T14" fmla="*/ 2147483647 w 880"/>
                      <a:gd name="T15" fmla="*/ 2147483647 h 735"/>
                      <a:gd name="T16" fmla="*/ 2147483647 w 880"/>
                      <a:gd name="T17" fmla="*/ 2147483647 h 735"/>
                      <a:gd name="T18" fmla="*/ 2147483647 w 880"/>
                      <a:gd name="T19" fmla="*/ 2147483647 h 735"/>
                      <a:gd name="T20" fmla="*/ 2147483647 w 880"/>
                      <a:gd name="T21" fmla="*/ 2147483647 h 735"/>
                      <a:gd name="T22" fmla="*/ 2147483647 w 880"/>
                      <a:gd name="T23" fmla="*/ 2147483647 h 735"/>
                      <a:gd name="T24" fmla="*/ 2147483647 w 880"/>
                      <a:gd name="T25" fmla="*/ 2147483647 h 735"/>
                      <a:gd name="T26" fmla="*/ 2147483647 w 880"/>
                      <a:gd name="T27" fmla="*/ 2147483647 h 735"/>
                      <a:gd name="T28" fmla="*/ 2147483647 w 880"/>
                      <a:gd name="T29" fmla="*/ 2147483647 h 735"/>
                      <a:gd name="T30" fmla="*/ 2147483647 w 880"/>
                      <a:gd name="T31" fmla="*/ 2147483647 h 735"/>
                      <a:gd name="T32" fmla="*/ 2147483647 w 880"/>
                      <a:gd name="T33" fmla="*/ 2147483647 h 735"/>
                      <a:gd name="T34" fmla="*/ 2147483647 w 880"/>
                      <a:gd name="T35" fmla="*/ 2147483647 h 735"/>
                      <a:gd name="T36" fmla="*/ 2147483647 w 880"/>
                      <a:gd name="T37" fmla="*/ 2147483647 h 735"/>
                      <a:gd name="T38" fmla="*/ 2147483647 w 880"/>
                      <a:gd name="T39" fmla="*/ 2147483647 h 735"/>
                      <a:gd name="T40" fmla="*/ 2147483647 w 880"/>
                      <a:gd name="T41" fmla="*/ 2147483647 h 735"/>
                      <a:gd name="T42" fmla="*/ 2147483647 w 880"/>
                      <a:gd name="T43" fmla="*/ 2147483647 h 735"/>
                      <a:gd name="T44" fmla="*/ 2147483647 w 880"/>
                      <a:gd name="T45" fmla="*/ 2147483647 h 735"/>
                      <a:gd name="T46" fmla="*/ 2147483647 w 880"/>
                      <a:gd name="T47" fmla="*/ 2147483647 h 735"/>
                      <a:gd name="T48" fmla="*/ 2147483647 w 880"/>
                      <a:gd name="T49" fmla="*/ 2147483647 h 735"/>
                      <a:gd name="T50" fmla="*/ 2147483647 w 880"/>
                      <a:gd name="T51" fmla="*/ 2147483647 h 735"/>
                      <a:gd name="T52" fmla="*/ 2147483647 w 880"/>
                      <a:gd name="T53" fmla="*/ 2147483647 h 735"/>
                      <a:gd name="T54" fmla="*/ 2147483647 w 880"/>
                      <a:gd name="T55" fmla="*/ 2147483647 h 735"/>
                      <a:gd name="T56" fmla="*/ 2147483647 w 880"/>
                      <a:gd name="T57" fmla="*/ 2147483647 h 735"/>
                      <a:gd name="T58" fmla="*/ 2147483647 w 880"/>
                      <a:gd name="T59" fmla="*/ 2147483647 h 735"/>
                      <a:gd name="T60" fmla="*/ 0 w 880"/>
                      <a:gd name="T61" fmla="*/ 2147483647 h 735"/>
                      <a:gd name="T62" fmla="*/ 2147483647 w 880"/>
                      <a:gd name="T63" fmla="*/ 2147483647 h 735"/>
                      <a:gd name="T64" fmla="*/ 2147483647 w 880"/>
                      <a:gd name="T65" fmla="*/ 2147483647 h 735"/>
                      <a:gd name="T66" fmla="*/ 2147483647 w 880"/>
                      <a:gd name="T67" fmla="*/ 2147483647 h 735"/>
                      <a:gd name="T68" fmla="*/ 2147483647 w 880"/>
                      <a:gd name="T69" fmla="*/ 2147483647 h 735"/>
                      <a:gd name="T70" fmla="*/ 2147483647 w 880"/>
                      <a:gd name="T71" fmla="*/ 2147483647 h 735"/>
                      <a:gd name="T72" fmla="*/ 2147483647 w 880"/>
                      <a:gd name="T73" fmla="*/ 2147483647 h 735"/>
                      <a:gd name="T74" fmla="*/ 2147483647 w 880"/>
                      <a:gd name="T75" fmla="*/ 2147483647 h 735"/>
                      <a:gd name="T76" fmla="*/ 2147483647 w 880"/>
                      <a:gd name="T77" fmla="*/ 2147483647 h 735"/>
                      <a:gd name="T78" fmla="*/ 2147483647 w 880"/>
                      <a:gd name="T79" fmla="*/ 2147483647 h 735"/>
                      <a:gd name="T80" fmla="*/ 2147483647 w 880"/>
                      <a:gd name="T81" fmla="*/ 2147483647 h 735"/>
                      <a:gd name="T82" fmla="*/ 2147483647 w 880"/>
                      <a:gd name="T83" fmla="*/ 2147483647 h 735"/>
                      <a:gd name="T84" fmla="*/ 2147483647 w 880"/>
                      <a:gd name="T85" fmla="*/ 2147483647 h 735"/>
                      <a:gd name="T86" fmla="*/ 2147483647 w 880"/>
                      <a:gd name="T87" fmla="*/ 0 h 735"/>
                      <a:gd name="T88" fmla="*/ 2147483647 w 880"/>
                      <a:gd name="T89" fmla="*/ 2147483647 h 735"/>
                      <a:gd name="T90" fmla="*/ 2147483647 w 880"/>
                      <a:gd name="T91" fmla="*/ 2147483647 h 735"/>
                      <a:gd name="T92" fmla="*/ 2147483647 w 880"/>
                      <a:gd name="T93" fmla="*/ 2147483647 h 735"/>
                      <a:gd name="T94" fmla="*/ 2147483647 w 880"/>
                      <a:gd name="T95" fmla="*/ 2147483647 h 735"/>
                      <a:gd name="T96" fmla="*/ 2147483647 w 880"/>
                      <a:gd name="T97" fmla="*/ 2147483647 h 735"/>
                      <a:gd name="T98" fmla="*/ 2147483647 w 880"/>
                      <a:gd name="T99" fmla="*/ 2147483647 h 735"/>
                      <a:gd name="T100" fmla="*/ 2147483647 w 880"/>
                      <a:gd name="T101" fmla="*/ 2147483647 h 73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80"/>
                      <a:gd name="T154" fmla="*/ 0 h 735"/>
                      <a:gd name="T155" fmla="*/ 880 w 880"/>
                      <a:gd name="T156" fmla="*/ 735 h 73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80" h="735">
                        <a:moveTo>
                          <a:pt x="758" y="440"/>
                        </a:moveTo>
                        <a:lnTo>
                          <a:pt x="765" y="447"/>
                        </a:lnTo>
                        <a:lnTo>
                          <a:pt x="779" y="447"/>
                        </a:lnTo>
                        <a:lnTo>
                          <a:pt x="815" y="433"/>
                        </a:lnTo>
                        <a:lnTo>
                          <a:pt x="823" y="433"/>
                        </a:lnTo>
                        <a:lnTo>
                          <a:pt x="851" y="454"/>
                        </a:lnTo>
                        <a:lnTo>
                          <a:pt x="873" y="483"/>
                        </a:lnTo>
                        <a:lnTo>
                          <a:pt x="880" y="505"/>
                        </a:lnTo>
                        <a:lnTo>
                          <a:pt x="873" y="519"/>
                        </a:lnTo>
                        <a:lnTo>
                          <a:pt x="859" y="548"/>
                        </a:lnTo>
                        <a:lnTo>
                          <a:pt x="837" y="591"/>
                        </a:lnTo>
                        <a:lnTo>
                          <a:pt x="815" y="606"/>
                        </a:lnTo>
                        <a:lnTo>
                          <a:pt x="823" y="613"/>
                        </a:lnTo>
                        <a:lnTo>
                          <a:pt x="830" y="627"/>
                        </a:lnTo>
                        <a:lnTo>
                          <a:pt x="830" y="634"/>
                        </a:lnTo>
                        <a:lnTo>
                          <a:pt x="808" y="649"/>
                        </a:lnTo>
                        <a:lnTo>
                          <a:pt x="801" y="656"/>
                        </a:lnTo>
                        <a:lnTo>
                          <a:pt x="787" y="678"/>
                        </a:lnTo>
                        <a:lnTo>
                          <a:pt x="779" y="678"/>
                        </a:lnTo>
                        <a:lnTo>
                          <a:pt x="765" y="685"/>
                        </a:lnTo>
                        <a:lnTo>
                          <a:pt x="751" y="706"/>
                        </a:lnTo>
                        <a:lnTo>
                          <a:pt x="729" y="721"/>
                        </a:lnTo>
                        <a:lnTo>
                          <a:pt x="722" y="735"/>
                        </a:lnTo>
                        <a:lnTo>
                          <a:pt x="707" y="721"/>
                        </a:lnTo>
                        <a:lnTo>
                          <a:pt x="707" y="713"/>
                        </a:lnTo>
                        <a:lnTo>
                          <a:pt x="707" y="706"/>
                        </a:lnTo>
                        <a:lnTo>
                          <a:pt x="715" y="692"/>
                        </a:lnTo>
                        <a:lnTo>
                          <a:pt x="715" y="678"/>
                        </a:lnTo>
                        <a:lnTo>
                          <a:pt x="707" y="678"/>
                        </a:lnTo>
                        <a:lnTo>
                          <a:pt x="715" y="670"/>
                        </a:lnTo>
                        <a:lnTo>
                          <a:pt x="707" y="670"/>
                        </a:lnTo>
                        <a:lnTo>
                          <a:pt x="700" y="663"/>
                        </a:lnTo>
                        <a:lnTo>
                          <a:pt x="693" y="656"/>
                        </a:lnTo>
                        <a:lnTo>
                          <a:pt x="686" y="656"/>
                        </a:lnTo>
                        <a:lnTo>
                          <a:pt x="686" y="663"/>
                        </a:lnTo>
                        <a:lnTo>
                          <a:pt x="679" y="663"/>
                        </a:lnTo>
                        <a:lnTo>
                          <a:pt x="671" y="670"/>
                        </a:lnTo>
                        <a:lnTo>
                          <a:pt x="664" y="663"/>
                        </a:lnTo>
                        <a:lnTo>
                          <a:pt x="650" y="670"/>
                        </a:lnTo>
                        <a:lnTo>
                          <a:pt x="643" y="678"/>
                        </a:lnTo>
                        <a:lnTo>
                          <a:pt x="650" y="685"/>
                        </a:lnTo>
                        <a:lnTo>
                          <a:pt x="643" y="692"/>
                        </a:lnTo>
                        <a:lnTo>
                          <a:pt x="628" y="699"/>
                        </a:lnTo>
                        <a:lnTo>
                          <a:pt x="628" y="692"/>
                        </a:lnTo>
                        <a:lnTo>
                          <a:pt x="614" y="692"/>
                        </a:lnTo>
                        <a:lnTo>
                          <a:pt x="621" y="692"/>
                        </a:lnTo>
                        <a:lnTo>
                          <a:pt x="614" y="685"/>
                        </a:lnTo>
                        <a:lnTo>
                          <a:pt x="599" y="692"/>
                        </a:lnTo>
                        <a:lnTo>
                          <a:pt x="599" y="670"/>
                        </a:lnTo>
                        <a:lnTo>
                          <a:pt x="585" y="656"/>
                        </a:lnTo>
                        <a:lnTo>
                          <a:pt x="592" y="656"/>
                        </a:lnTo>
                        <a:lnTo>
                          <a:pt x="592" y="649"/>
                        </a:lnTo>
                        <a:lnTo>
                          <a:pt x="585" y="642"/>
                        </a:lnTo>
                        <a:lnTo>
                          <a:pt x="578" y="634"/>
                        </a:lnTo>
                        <a:lnTo>
                          <a:pt x="578" y="613"/>
                        </a:lnTo>
                        <a:lnTo>
                          <a:pt x="571" y="606"/>
                        </a:lnTo>
                        <a:lnTo>
                          <a:pt x="556" y="598"/>
                        </a:lnTo>
                        <a:lnTo>
                          <a:pt x="556" y="591"/>
                        </a:lnTo>
                        <a:lnTo>
                          <a:pt x="556" y="584"/>
                        </a:lnTo>
                        <a:lnTo>
                          <a:pt x="556" y="577"/>
                        </a:lnTo>
                        <a:lnTo>
                          <a:pt x="556" y="570"/>
                        </a:lnTo>
                        <a:lnTo>
                          <a:pt x="563" y="562"/>
                        </a:lnTo>
                        <a:lnTo>
                          <a:pt x="556" y="562"/>
                        </a:lnTo>
                        <a:lnTo>
                          <a:pt x="556" y="555"/>
                        </a:lnTo>
                        <a:lnTo>
                          <a:pt x="542" y="555"/>
                        </a:lnTo>
                        <a:lnTo>
                          <a:pt x="542" y="548"/>
                        </a:lnTo>
                        <a:lnTo>
                          <a:pt x="519" y="548"/>
                        </a:lnTo>
                        <a:lnTo>
                          <a:pt x="512" y="526"/>
                        </a:lnTo>
                        <a:lnTo>
                          <a:pt x="497" y="541"/>
                        </a:lnTo>
                        <a:lnTo>
                          <a:pt x="490" y="541"/>
                        </a:lnTo>
                        <a:lnTo>
                          <a:pt x="483" y="534"/>
                        </a:lnTo>
                        <a:lnTo>
                          <a:pt x="476" y="534"/>
                        </a:lnTo>
                        <a:lnTo>
                          <a:pt x="468" y="526"/>
                        </a:lnTo>
                        <a:lnTo>
                          <a:pt x="461" y="534"/>
                        </a:lnTo>
                        <a:lnTo>
                          <a:pt x="454" y="534"/>
                        </a:lnTo>
                        <a:lnTo>
                          <a:pt x="454" y="541"/>
                        </a:lnTo>
                        <a:lnTo>
                          <a:pt x="447" y="541"/>
                        </a:lnTo>
                        <a:lnTo>
                          <a:pt x="440" y="541"/>
                        </a:lnTo>
                        <a:lnTo>
                          <a:pt x="440" y="534"/>
                        </a:lnTo>
                        <a:lnTo>
                          <a:pt x="432" y="526"/>
                        </a:lnTo>
                        <a:lnTo>
                          <a:pt x="418" y="526"/>
                        </a:lnTo>
                        <a:lnTo>
                          <a:pt x="411" y="519"/>
                        </a:lnTo>
                        <a:lnTo>
                          <a:pt x="396" y="519"/>
                        </a:lnTo>
                        <a:lnTo>
                          <a:pt x="396" y="526"/>
                        </a:lnTo>
                        <a:lnTo>
                          <a:pt x="396" y="534"/>
                        </a:lnTo>
                        <a:lnTo>
                          <a:pt x="389" y="534"/>
                        </a:lnTo>
                        <a:lnTo>
                          <a:pt x="375" y="541"/>
                        </a:lnTo>
                        <a:lnTo>
                          <a:pt x="375" y="534"/>
                        </a:lnTo>
                        <a:lnTo>
                          <a:pt x="368" y="534"/>
                        </a:lnTo>
                        <a:lnTo>
                          <a:pt x="360" y="534"/>
                        </a:lnTo>
                        <a:lnTo>
                          <a:pt x="353" y="534"/>
                        </a:lnTo>
                        <a:lnTo>
                          <a:pt x="353" y="541"/>
                        </a:lnTo>
                        <a:lnTo>
                          <a:pt x="346" y="541"/>
                        </a:lnTo>
                        <a:lnTo>
                          <a:pt x="332" y="541"/>
                        </a:lnTo>
                        <a:lnTo>
                          <a:pt x="317" y="526"/>
                        </a:lnTo>
                        <a:lnTo>
                          <a:pt x="310" y="526"/>
                        </a:lnTo>
                        <a:lnTo>
                          <a:pt x="303" y="548"/>
                        </a:lnTo>
                        <a:lnTo>
                          <a:pt x="288" y="548"/>
                        </a:lnTo>
                        <a:lnTo>
                          <a:pt x="288" y="541"/>
                        </a:lnTo>
                        <a:lnTo>
                          <a:pt x="281" y="534"/>
                        </a:lnTo>
                        <a:lnTo>
                          <a:pt x="288" y="555"/>
                        </a:lnTo>
                        <a:lnTo>
                          <a:pt x="267" y="562"/>
                        </a:lnTo>
                        <a:lnTo>
                          <a:pt x="274" y="570"/>
                        </a:lnTo>
                        <a:lnTo>
                          <a:pt x="274" y="577"/>
                        </a:lnTo>
                        <a:lnTo>
                          <a:pt x="288" y="584"/>
                        </a:lnTo>
                        <a:lnTo>
                          <a:pt x="281" y="584"/>
                        </a:lnTo>
                        <a:lnTo>
                          <a:pt x="281" y="591"/>
                        </a:lnTo>
                        <a:lnTo>
                          <a:pt x="281" y="598"/>
                        </a:lnTo>
                        <a:lnTo>
                          <a:pt x="281" y="613"/>
                        </a:lnTo>
                        <a:lnTo>
                          <a:pt x="267" y="620"/>
                        </a:lnTo>
                        <a:lnTo>
                          <a:pt x="260" y="613"/>
                        </a:lnTo>
                        <a:lnTo>
                          <a:pt x="260" y="620"/>
                        </a:lnTo>
                        <a:lnTo>
                          <a:pt x="252" y="627"/>
                        </a:lnTo>
                        <a:lnTo>
                          <a:pt x="245" y="627"/>
                        </a:lnTo>
                        <a:lnTo>
                          <a:pt x="238" y="627"/>
                        </a:lnTo>
                        <a:lnTo>
                          <a:pt x="245" y="642"/>
                        </a:lnTo>
                        <a:lnTo>
                          <a:pt x="252" y="642"/>
                        </a:lnTo>
                        <a:lnTo>
                          <a:pt x="245" y="656"/>
                        </a:lnTo>
                        <a:lnTo>
                          <a:pt x="231" y="649"/>
                        </a:lnTo>
                        <a:lnTo>
                          <a:pt x="224" y="663"/>
                        </a:lnTo>
                        <a:lnTo>
                          <a:pt x="209" y="670"/>
                        </a:lnTo>
                        <a:lnTo>
                          <a:pt x="195" y="678"/>
                        </a:lnTo>
                        <a:lnTo>
                          <a:pt x="173" y="663"/>
                        </a:lnTo>
                        <a:lnTo>
                          <a:pt x="159" y="663"/>
                        </a:lnTo>
                        <a:lnTo>
                          <a:pt x="152" y="670"/>
                        </a:lnTo>
                        <a:lnTo>
                          <a:pt x="137" y="699"/>
                        </a:lnTo>
                        <a:lnTo>
                          <a:pt x="130" y="685"/>
                        </a:lnTo>
                        <a:lnTo>
                          <a:pt x="123" y="685"/>
                        </a:lnTo>
                        <a:lnTo>
                          <a:pt x="123" y="692"/>
                        </a:lnTo>
                        <a:lnTo>
                          <a:pt x="116" y="692"/>
                        </a:lnTo>
                        <a:lnTo>
                          <a:pt x="108" y="678"/>
                        </a:lnTo>
                        <a:lnTo>
                          <a:pt x="101" y="663"/>
                        </a:lnTo>
                        <a:lnTo>
                          <a:pt x="101" y="656"/>
                        </a:lnTo>
                        <a:lnTo>
                          <a:pt x="116" y="649"/>
                        </a:lnTo>
                        <a:lnTo>
                          <a:pt x="101" y="634"/>
                        </a:lnTo>
                        <a:lnTo>
                          <a:pt x="87" y="627"/>
                        </a:lnTo>
                        <a:lnTo>
                          <a:pt x="65" y="620"/>
                        </a:lnTo>
                        <a:lnTo>
                          <a:pt x="44" y="613"/>
                        </a:lnTo>
                        <a:lnTo>
                          <a:pt x="44" y="606"/>
                        </a:lnTo>
                        <a:lnTo>
                          <a:pt x="65" y="591"/>
                        </a:lnTo>
                        <a:lnTo>
                          <a:pt x="72" y="570"/>
                        </a:lnTo>
                        <a:lnTo>
                          <a:pt x="72" y="562"/>
                        </a:lnTo>
                        <a:lnTo>
                          <a:pt x="65" y="562"/>
                        </a:lnTo>
                        <a:lnTo>
                          <a:pt x="65" y="555"/>
                        </a:lnTo>
                        <a:lnTo>
                          <a:pt x="72" y="548"/>
                        </a:lnTo>
                        <a:lnTo>
                          <a:pt x="80" y="541"/>
                        </a:lnTo>
                        <a:lnTo>
                          <a:pt x="72" y="534"/>
                        </a:lnTo>
                        <a:lnTo>
                          <a:pt x="65" y="534"/>
                        </a:lnTo>
                        <a:lnTo>
                          <a:pt x="51" y="526"/>
                        </a:lnTo>
                        <a:lnTo>
                          <a:pt x="51" y="512"/>
                        </a:lnTo>
                        <a:lnTo>
                          <a:pt x="51" y="498"/>
                        </a:lnTo>
                        <a:lnTo>
                          <a:pt x="36" y="498"/>
                        </a:lnTo>
                        <a:lnTo>
                          <a:pt x="36" y="490"/>
                        </a:lnTo>
                        <a:lnTo>
                          <a:pt x="36" y="476"/>
                        </a:lnTo>
                        <a:lnTo>
                          <a:pt x="0" y="454"/>
                        </a:lnTo>
                        <a:lnTo>
                          <a:pt x="0" y="447"/>
                        </a:lnTo>
                        <a:lnTo>
                          <a:pt x="15" y="433"/>
                        </a:lnTo>
                        <a:lnTo>
                          <a:pt x="15" y="426"/>
                        </a:lnTo>
                        <a:lnTo>
                          <a:pt x="29" y="411"/>
                        </a:lnTo>
                        <a:lnTo>
                          <a:pt x="44" y="404"/>
                        </a:lnTo>
                        <a:lnTo>
                          <a:pt x="51" y="390"/>
                        </a:lnTo>
                        <a:lnTo>
                          <a:pt x="65" y="390"/>
                        </a:lnTo>
                        <a:lnTo>
                          <a:pt x="94" y="368"/>
                        </a:lnTo>
                        <a:lnTo>
                          <a:pt x="101" y="361"/>
                        </a:lnTo>
                        <a:lnTo>
                          <a:pt x="101" y="354"/>
                        </a:lnTo>
                        <a:lnTo>
                          <a:pt x="108" y="354"/>
                        </a:lnTo>
                        <a:lnTo>
                          <a:pt x="108" y="346"/>
                        </a:lnTo>
                        <a:lnTo>
                          <a:pt x="123" y="339"/>
                        </a:lnTo>
                        <a:lnTo>
                          <a:pt x="123" y="332"/>
                        </a:lnTo>
                        <a:lnTo>
                          <a:pt x="116" y="316"/>
                        </a:lnTo>
                        <a:lnTo>
                          <a:pt x="123" y="316"/>
                        </a:lnTo>
                        <a:lnTo>
                          <a:pt x="137" y="302"/>
                        </a:lnTo>
                        <a:lnTo>
                          <a:pt x="144" y="302"/>
                        </a:lnTo>
                        <a:lnTo>
                          <a:pt x="144" y="309"/>
                        </a:lnTo>
                        <a:lnTo>
                          <a:pt x="159" y="309"/>
                        </a:lnTo>
                        <a:lnTo>
                          <a:pt x="166" y="309"/>
                        </a:lnTo>
                        <a:lnTo>
                          <a:pt x="173" y="295"/>
                        </a:lnTo>
                        <a:lnTo>
                          <a:pt x="188" y="280"/>
                        </a:lnTo>
                        <a:lnTo>
                          <a:pt x="195" y="266"/>
                        </a:lnTo>
                        <a:lnTo>
                          <a:pt x="195" y="252"/>
                        </a:lnTo>
                        <a:lnTo>
                          <a:pt x="195" y="244"/>
                        </a:lnTo>
                        <a:lnTo>
                          <a:pt x="216" y="237"/>
                        </a:lnTo>
                        <a:lnTo>
                          <a:pt x="224" y="223"/>
                        </a:lnTo>
                        <a:lnTo>
                          <a:pt x="231" y="230"/>
                        </a:lnTo>
                        <a:lnTo>
                          <a:pt x="245" y="216"/>
                        </a:lnTo>
                        <a:lnTo>
                          <a:pt x="252" y="201"/>
                        </a:lnTo>
                        <a:lnTo>
                          <a:pt x="252" y="187"/>
                        </a:lnTo>
                        <a:lnTo>
                          <a:pt x="238" y="187"/>
                        </a:lnTo>
                        <a:lnTo>
                          <a:pt x="231" y="180"/>
                        </a:lnTo>
                        <a:lnTo>
                          <a:pt x="216" y="172"/>
                        </a:lnTo>
                        <a:lnTo>
                          <a:pt x="209" y="165"/>
                        </a:lnTo>
                        <a:lnTo>
                          <a:pt x="209" y="158"/>
                        </a:lnTo>
                        <a:lnTo>
                          <a:pt x="209" y="151"/>
                        </a:lnTo>
                        <a:lnTo>
                          <a:pt x="216" y="151"/>
                        </a:lnTo>
                        <a:lnTo>
                          <a:pt x="209" y="136"/>
                        </a:lnTo>
                        <a:lnTo>
                          <a:pt x="231" y="115"/>
                        </a:lnTo>
                        <a:lnTo>
                          <a:pt x="238" y="100"/>
                        </a:lnTo>
                        <a:lnTo>
                          <a:pt x="238" y="86"/>
                        </a:lnTo>
                        <a:lnTo>
                          <a:pt x="245" y="93"/>
                        </a:lnTo>
                        <a:lnTo>
                          <a:pt x="252" y="86"/>
                        </a:lnTo>
                        <a:lnTo>
                          <a:pt x="267" y="93"/>
                        </a:lnTo>
                        <a:lnTo>
                          <a:pt x="288" y="108"/>
                        </a:lnTo>
                        <a:lnTo>
                          <a:pt x="296" y="108"/>
                        </a:lnTo>
                        <a:lnTo>
                          <a:pt x="296" y="115"/>
                        </a:lnTo>
                        <a:lnTo>
                          <a:pt x="303" y="122"/>
                        </a:lnTo>
                        <a:lnTo>
                          <a:pt x="317" y="122"/>
                        </a:lnTo>
                        <a:lnTo>
                          <a:pt x="324" y="100"/>
                        </a:lnTo>
                        <a:lnTo>
                          <a:pt x="339" y="100"/>
                        </a:lnTo>
                        <a:lnTo>
                          <a:pt x="360" y="79"/>
                        </a:lnTo>
                        <a:lnTo>
                          <a:pt x="368" y="57"/>
                        </a:lnTo>
                        <a:lnTo>
                          <a:pt x="389" y="50"/>
                        </a:lnTo>
                        <a:lnTo>
                          <a:pt x="396" y="43"/>
                        </a:lnTo>
                        <a:lnTo>
                          <a:pt x="396" y="28"/>
                        </a:lnTo>
                        <a:lnTo>
                          <a:pt x="404" y="14"/>
                        </a:lnTo>
                        <a:lnTo>
                          <a:pt x="418" y="14"/>
                        </a:lnTo>
                        <a:lnTo>
                          <a:pt x="432" y="28"/>
                        </a:lnTo>
                        <a:lnTo>
                          <a:pt x="440" y="28"/>
                        </a:lnTo>
                        <a:lnTo>
                          <a:pt x="468" y="21"/>
                        </a:lnTo>
                        <a:lnTo>
                          <a:pt x="468" y="7"/>
                        </a:lnTo>
                        <a:lnTo>
                          <a:pt x="476" y="0"/>
                        </a:lnTo>
                        <a:lnTo>
                          <a:pt x="490" y="0"/>
                        </a:lnTo>
                        <a:lnTo>
                          <a:pt x="504" y="0"/>
                        </a:lnTo>
                        <a:lnTo>
                          <a:pt x="512" y="0"/>
                        </a:lnTo>
                        <a:lnTo>
                          <a:pt x="512" y="21"/>
                        </a:lnTo>
                        <a:lnTo>
                          <a:pt x="519" y="28"/>
                        </a:lnTo>
                        <a:lnTo>
                          <a:pt x="519" y="43"/>
                        </a:lnTo>
                        <a:lnTo>
                          <a:pt x="535" y="57"/>
                        </a:lnTo>
                        <a:lnTo>
                          <a:pt x="542" y="64"/>
                        </a:lnTo>
                        <a:lnTo>
                          <a:pt x="549" y="72"/>
                        </a:lnTo>
                        <a:lnTo>
                          <a:pt x="578" y="100"/>
                        </a:lnTo>
                        <a:lnTo>
                          <a:pt x="585" y="108"/>
                        </a:lnTo>
                        <a:lnTo>
                          <a:pt x="592" y="100"/>
                        </a:lnTo>
                        <a:lnTo>
                          <a:pt x="599" y="108"/>
                        </a:lnTo>
                        <a:lnTo>
                          <a:pt x="599" y="115"/>
                        </a:lnTo>
                        <a:lnTo>
                          <a:pt x="599" y="122"/>
                        </a:lnTo>
                        <a:lnTo>
                          <a:pt x="607" y="136"/>
                        </a:lnTo>
                        <a:lnTo>
                          <a:pt x="614" y="144"/>
                        </a:lnTo>
                        <a:lnTo>
                          <a:pt x="628" y="144"/>
                        </a:lnTo>
                        <a:lnTo>
                          <a:pt x="635" y="144"/>
                        </a:lnTo>
                        <a:lnTo>
                          <a:pt x="657" y="151"/>
                        </a:lnTo>
                        <a:lnTo>
                          <a:pt x="657" y="158"/>
                        </a:lnTo>
                        <a:lnTo>
                          <a:pt x="650" y="180"/>
                        </a:lnTo>
                        <a:lnTo>
                          <a:pt x="657" y="201"/>
                        </a:lnTo>
                        <a:lnTo>
                          <a:pt x="650" y="208"/>
                        </a:lnTo>
                        <a:lnTo>
                          <a:pt x="643" y="223"/>
                        </a:lnTo>
                        <a:lnTo>
                          <a:pt x="650" y="244"/>
                        </a:lnTo>
                        <a:lnTo>
                          <a:pt x="650" y="259"/>
                        </a:lnTo>
                        <a:lnTo>
                          <a:pt x="657" y="259"/>
                        </a:lnTo>
                        <a:lnTo>
                          <a:pt x="671" y="287"/>
                        </a:lnTo>
                        <a:lnTo>
                          <a:pt x="693" y="309"/>
                        </a:lnTo>
                        <a:lnTo>
                          <a:pt x="700" y="316"/>
                        </a:lnTo>
                        <a:lnTo>
                          <a:pt x="693" y="346"/>
                        </a:lnTo>
                        <a:lnTo>
                          <a:pt x="700" y="361"/>
                        </a:lnTo>
                        <a:lnTo>
                          <a:pt x="707" y="375"/>
                        </a:lnTo>
                        <a:lnTo>
                          <a:pt x="736" y="382"/>
                        </a:lnTo>
                        <a:lnTo>
                          <a:pt x="765" y="390"/>
                        </a:lnTo>
                        <a:lnTo>
                          <a:pt x="758" y="440"/>
                        </a:lnTo>
                      </a:path>
                    </a:pathLst>
                  </a:custGeom>
                  <a:no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9" name="Freeform 108">
                    <a:extLst>
                      <a:ext uri="{FF2B5EF4-FFF2-40B4-BE49-F238E27FC236}">
                        <a16:creationId xmlns:a16="http://schemas.microsoft.com/office/drawing/2014/main" id="{AF1D29F3-054D-4AD2-888A-CF369D302B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7738" y="4108450"/>
                    <a:ext cx="1571625" cy="1087438"/>
                  </a:xfrm>
                  <a:custGeom>
                    <a:avLst/>
                    <a:gdLst>
                      <a:gd name="T0" fmla="*/ 2147483647 w 990"/>
                      <a:gd name="T1" fmla="*/ 2147483647 h 685"/>
                      <a:gd name="T2" fmla="*/ 2147483647 w 990"/>
                      <a:gd name="T3" fmla="*/ 2147483647 h 685"/>
                      <a:gd name="T4" fmla="*/ 2147483647 w 990"/>
                      <a:gd name="T5" fmla="*/ 2147483647 h 685"/>
                      <a:gd name="T6" fmla="*/ 2147483647 w 990"/>
                      <a:gd name="T7" fmla="*/ 2147483647 h 685"/>
                      <a:gd name="T8" fmla="*/ 2147483647 w 990"/>
                      <a:gd name="T9" fmla="*/ 2147483647 h 685"/>
                      <a:gd name="T10" fmla="*/ 2147483647 w 990"/>
                      <a:gd name="T11" fmla="*/ 2147483647 h 685"/>
                      <a:gd name="T12" fmla="*/ 2147483647 w 990"/>
                      <a:gd name="T13" fmla="*/ 2147483647 h 685"/>
                      <a:gd name="T14" fmla="*/ 2147483647 w 990"/>
                      <a:gd name="T15" fmla="*/ 2147483647 h 685"/>
                      <a:gd name="T16" fmla="*/ 2147483647 w 990"/>
                      <a:gd name="T17" fmla="*/ 2147483647 h 685"/>
                      <a:gd name="T18" fmla="*/ 2147483647 w 990"/>
                      <a:gd name="T19" fmla="*/ 2147483647 h 685"/>
                      <a:gd name="T20" fmla="*/ 2147483647 w 990"/>
                      <a:gd name="T21" fmla="*/ 2147483647 h 685"/>
                      <a:gd name="T22" fmla="*/ 2147483647 w 990"/>
                      <a:gd name="T23" fmla="*/ 2147483647 h 685"/>
                      <a:gd name="T24" fmla="*/ 2147483647 w 990"/>
                      <a:gd name="T25" fmla="*/ 2147483647 h 685"/>
                      <a:gd name="T26" fmla="*/ 2147483647 w 990"/>
                      <a:gd name="T27" fmla="*/ 2147483647 h 685"/>
                      <a:gd name="T28" fmla="*/ 2147483647 w 990"/>
                      <a:gd name="T29" fmla="*/ 2147483647 h 685"/>
                      <a:gd name="T30" fmla="*/ 2147483647 w 990"/>
                      <a:gd name="T31" fmla="*/ 2147483647 h 685"/>
                      <a:gd name="T32" fmla="*/ 2147483647 w 990"/>
                      <a:gd name="T33" fmla="*/ 2147483647 h 685"/>
                      <a:gd name="T34" fmla="*/ 2147483647 w 990"/>
                      <a:gd name="T35" fmla="*/ 2147483647 h 685"/>
                      <a:gd name="T36" fmla="*/ 2147483647 w 990"/>
                      <a:gd name="T37" fmla="*/ 2147483647 h 685"/>
                      <a:gd name="T38" fmla="*/ 2147483647 w 990"/>
                      <a:gd name="T39" fmla="*/ 2147483647 h 685"/>
                      <a:gd name="T40" fmla="*/ 2147483647 w 990"/>
                      <a:gd name="T41" fmla="*/ 2147483647 h 685"/>
                      <a:gd name="T42" fmla="*/ 2147483647 w 990"/>
                      <a:gd name="T43" fmla="*/ 2147483647 h 685"/>
                      <a:gd name="T44" fmla="*/ 2147483647 w 990"/>
                      <a:gd name="T45" fmla="*/ 2147483647 h 685"/>
                      <a:gd name="T46" fmla="*/ 2147483647 w 990"/>
                      <a:gd name="T47" fmla="*/ 2147483647 h 685"/>
                      <a:gd name="T48" fmla="*/ 2147483647 w 990"/>
                      <a:gd name="T49" fmla="*/ 2147483647 h 685"/>
                      <a:gd name="T50" fmla="*/ 2147483647 w 990"/>
                      <a:gd name="T51" fmla="*/ 2147483647 h 685"/>
                      <a:gd name="T52" fmla="*/ 2147483647 w 990"/>
                      <a:gd name="T53" fmla="*/ 2147483647 h 685"/>
                      <a:gd name="T54" fmla="*/ 2147483647 w 990"/>
                      <a:gd name="T55" fmla="*/ 2147483647 h 685"/>
                      <a:gd name="T56" fmla="*/ 2147483647 w 990"/>
                      <a:gd name="T57" fmla="*/ 2147483647 h 685"/>
                      <a:gd name="T58" fmla="*/ 2147483647 w 990"/>
                      <a:gd name="T59" fmla="*/ 2147483647 h 685"/>
                      <a:gd name="T60" fmla="*/ 2147483647 w 990"/>
                      <a:gd name="T61" fmla="*/ 2147483647 h 685"/>
                      <a:gd name="T62" fmla="*/ 2147483647 w 990"/>
                      <a:gd name="T63" fmla="*/ 2147483647 h 685"/>
                      <a:gd name="T64" fmla="*/ 2147483647 w 990"/>
                      <a:gd name="T65" fmla="*/ 2147483647 h 685"/>
                      <a:gd name="T66" fmla="*/ 2147483647 w 990"/>
                      <a:gd name="T67" fmla="*/ 2147483647 h 685"/>
                      <a:gd name="T68" fmla="*/ 2147483647 w 990"/>
                      <a:gd name="T69" fmla="*/ 2147483647 h 685"/>
                      <a:gd name="T70" fmla="*/ 2147483647 w 990"/>
                      <a:gd name="T71" fmla="*/ 2147483647 h 685"/>
                      <a:gd name="T72" fmla="*/ 2147483647 w 990"/>
                      <a:gd name="T73" fmla="*/ 2147483647 h 685"/>
                      <a:gd name="T74" fmla="*/ 2147483647 w 990"/>
                      <a:gd name="T75" fmla="*/ 2147483647 h 685"/>
                      <a:gd name="T76" fmla="*/ 2147483647 w 990"/>
                      <a:gd name="T77" fmla="*/ 2147483647 h 685"/>
                      <a:gd name="T78" fmla="*/ 2147483647 w 990"/>
                      <a:gd name="T79" fmla="*/ 2147483647 h 685"/>
                      <a:gd name="T80" fmla="*/ 2147483647 w 990"/>
                      <a:gd name="T81" fmla="*/ 2147483647 h 685"/>
                      <a:gd name="T82" fmla="*/ 2147483647 w 990"/>
                      <a:gd name="T83" fmla="*/ 2147483647 h 685"/>
                      <a:gd name="T84" fmla="*/ 2147483647 w 990"/>
                      <a:gd name="T85" fmla="*/ 2147483647 h 685"/>
                      <a:gd name="T86" fmla="*/ 2147483647 w 990"/>
                      <a:gd name="T87" fmla="*/ 2147483647 h 685"/>
                      <a:gd name="T88" fmla="*/ 2147483647 w 990"/>
                      <a:gd name="T89" fmla="*/ 2147483647 h 685"/>
                      <a:gd name="T90" fmla="*/ 2147483647 w 990"/>
                      <a:gd name="T91" fmla="*/ 2147483647 h 685"/>
                      <a:gd name="T92" fmla="*/ 2147483647 w 990"/>
                      <a:gd name="T93" fmla="*/ 2147483647 h 685"/>
                      <a:gd name="T94" fmla="*/ 2147483647 w 990"/>
                      <a:gd name="T95" fmla="*/ 2147483647 h 685"/>
                      <a:gd name="T96" fmla="*/ 2147483647 w 990"/>
                      <a:gd name="T97" fmla="*/ 2147483647 h 685"/>
                      <a:gd name="T98" fmla="*/ 2147483647 w 990"/>
                      <a:gd name="T99" fmla="*/ 2147483647 h 685"/>
                      <a:gd name="T100" fmla="*/ 2147483647 w 990"/>
                      <a:gd name="T101" fmla="*/ 2147483647 h 685"/>
                      <a:gd name="T102" fmla="*/ 2147483647 w 990"/>
                      <a:gd name="T103" fmla="*/ 2147483647 h 685"/>
                      <a:gd name="T104" fmla="*/ 2147483647 w 990"/>
                      <a:gd name="T105" fmla="*/ 2147483647 h 685"/>
                      <a:gd name="T106" fmla="*/ 2147483647 w 990"/>
                      <a:gd name="T107" fmla="*/ 0 h 685"/>
                      <a:gd name="T108" fmla="*/ 2147483647 w 990"/>
                      <a:gd name="T109" fmla="*/ 2147483647 h 685"/>
                      <a:gd name="T110" fmla="*/ 2147483647 w 990"/>
                      <a:gd name="T111" fmla="*/ 2147483647 h 68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90"/>
                      <a:gd name="T169" fmla="*/ 0 h 685"/>
                      <a:gd name="T170" fmla="*/ 990 w 990"/>
                      <a:gd name="T171" fmla="*/ 685 h 68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90" h="685">
                        <a:moveTo>
                          <a:pt x="700" y="22"/>
                        </a:moveTo>
                        <a:lnTo>
                          <a:pt x="715" y="7"/>
                        </a:lnTo>
                        <a:lnTo>
                          <a:pt x="722" y="29"/>
                        </a:lnTo>
                        <a:lnTo>
                          <a:pt x="745" y="29"/>
                        </a:lnTo>
                        <a:lnTo>
                          <a:pt x="745" y="36"/>
                        </a:lnTo>
                        <a:lnTo>
                          <a:pt x="759" y="36"/>
                        </a:lnTo>
                        <a:lnTo>
                          <a:pt x="759" y="43"/>
                        </a:lnTo>
                        <a:lnTo>
                          <a:pt x="766" y="43"/>
                        </a:lnTo>
                        <a:lnTo>
                          <a:pt x="759" y="51"/>
                        </a:lnTo>
                        <a:lnTo>
                          <a:pt x="759" y="58"/>
                        </a:lnTo>
                        <a:lnTo>
                          <a:pt x="759" y="65"/>
                        </a:lnTo>
                        <a:lnTo>
                          <a:pt x="759" y="72"/>
                        </a:lnTo>
                        <a:lnTo>
                          <a:pt x="759" y="79"/>
                        </a:lnTo>
                        <a:lnTo>
                          <a:pt x="774" y="87"/>
                        </a:lnTo>
                        <a:lnTo>
                          <a:pt x="781" y="94"/>
                        </a:lnTo>
                        <a:lnTo>
                          <a:pt x="781" y="115"/>
                        </a:lnTo>
                        <a:lnTo>
                          <a:pt x="788" y="123"/>
                        </a:lnTo>
                        <a:lnTo>
                          <a:pt x="795" y="130"/>
                        </a:lnTo>
                        <a:lnTo>
                          <a:pt x="795" y="137"/>
                        </a:lnTo>
                        <a:lnTo>
                          <a:pt x="788" y="137"/>
                        </a:lnTo>
                        <a:lnTo>
                          <a:pt x="802" y="151"/>
                        </a:lnTo>
                        <a:lnTo>
                          <a:pt x="802" y="173"/>
                        </a:lnTo>
                        <a:lnTo>
                          <a:pt x="817" y="166"/>
                        </a:lnTo>
                        <a:lnTo>
                          <a:pt x="824" y="173"/>
                        </a:lnTo>
                        <a:lnTo>
                          <a:pt x="817" y="173"/>
                        </a:lnTo>
                        <a:lnTo>
                          <a:pt x="831" y="173"/>
                        </a:lnTo>
                        <a:lnTo>
                          <a:pt x="831" y="180"/>
                        </a:lnTo>
                        <a:lnTo>
                          <a:pt x="846" y="173"/>
                        </a:lnTo>
                        <a:lnTo>
                          <a:pt x="853" y="166"/>
                        </a:lnTo>
                        <a:lnTo>
                          <a:pt x="846" y="159"/>
                        </a:lnTo>
                        <a:lnTo>
                          <a:pt x="853" y="151"/>
                        </a:lnTo>
                        <a:lnTo>
                          <a:pt x="867" y="144"/>
                        </a:lnTo>
                        <a:lnTo>
                          <a:pt x="874" y="151"/>
                        </a:lnTo>
                        <a:lnTo>
                          <a:pt x="882" y="144"/>
                        </a:lnTo>
                        <a:lnTo>
                          <a:pt x="889" y="144"/>
                        </a:lnTo>
                        <a:lnTo>
                          <a:pt x="889" y="137"/>
                        </a:lnTo>
                        <a:lnTo>
                          <a:pt x="896" y="137"/>
                        </a:lnTo>
                        <a:lnTo>
                          <a:pt x="903" y="144"/>
                        </a:lnTo>
                        <a:lnTo>
                          <a:pt x="910" y="151"/>
                        </a:lnTo>
                        <a:lnTo>
                          <a:pt x="918" y="151"/>
                        </a:lnTo>
                        <a:lnTo>
                          <a:pt x="910" y="159"/>
                        </a:lnTo>
                        <a:lnTo>
                          <a:pt x="918" y="159"/>
                        </a:lnTo>
                        <a:lnTo>
                          <a:pt x="918" y="173"/>
                        </a:lnTo>
                        <a:lnTo>
                          <a:pt x="910" y="187"/>
                        </a:lnTo>
                        <a:lnTo>
                          <a:pt x="910" y="194"/>
                        </a:lnTo>
                        <a:lnTo>
                          <a:pt x="910" y="202"/>
                        </a:lnTo>
                        <a:lnTo>
                          <a:pt x="925" y="216"/>
                        </a:lnTo>
                        <a:lnTo>
                          <a:pt x="889" y="230"/>
                        </a:lnTo>
                        <a:lnTo>
                          <a:pt x="896" y="245"/>
                        </a:lnTo>
                        <a:lnTo>
                          <a:pt x="882" y="274"/>
                        </a:lnTo>
                        <a:lnTo>
                          <a:pt x="882" y="295"/>
                        </a:lnTo>
                        <a:lnTo>
                          <a:pt x="889" y="310"/>
                        </a:lnTo>
                        <a:lnTo>
                          <a:pt x="903" y="317"/>
                        </a:lnTo>
                        <a:lnTo>
                          <a:pt x="903" y="324"/>
                        </a:lnTo>
                        <a:lnTo>
                          <a:pt x="896" y="333"/>
                        </a:lnTo>
                        <a:lnTo>
                          <a:pt x="889" y="354"/>
                        </a:lnTo>
                        <a:lnTo>
                          <a:pt x="874" y="361"/>
                        </a:lnTo>
                        <a:lnTo>
                          <a:pt x="874" y="369"/>
                        </a:lnTo>
                        <a:lnTo>
                          <a:pt x="867" y="383"/>
                        </a:lnTo>
                        <a:lnTo>
                          <a:pt x="867" y="405"/>
                        </a:lnTo>
                        <a:lnTo>
                          <a:pt x="860" y="412"/>
                        </a:lnTo>
                        <a:lnTo>
                          <a:pt x="860" y="433"/>
                        </a:lnTo>
                        <a:lnTo>
                          <a:pt x="860" y="441"/>
                        </a:lnTo>
                        <a:lnTo>
                          <a:pt x="867" y="433"/>
                        </a:lnTo>
                        <a:lnTo>
                          <a:pt x="867" y="448"/>
                        </a:lnTo>
                        <a:lnTo>
                          <a:pt x="860" y="462"/>
                        </a:lnTo>
                        <a:lnTo>
                          <a:pt x="853" y="462"/>
                        </a:lnTo>
                        <a:lnTo>
                          <a:pt x="846" y="469"/>
                        </a:lnTo>
                        <a:lnTo>
                          <a:pt x="846" y="477"/>
                        </a:lnTo>
                        <a:lnTo>
                          <a:pt x="860" y="469"/>
                        </a:lnTo>
                        <a:lnTo>
                          <a:pt x="867" y="477"/>
                        </a:lnTo>
                        <a:lnTo>
                          <a:pt x="874" y="477"/>
                        </a:lnTo>
                        <a:lnTo>
                          <a:pt x="882" y="484"/>
                        </a:lnTo>
                        <a:lnTo>
                          <a:pt x="889" y="513"/>
                        </a:lnTo>
                        <a:lnTo>
                          <a:pt x="910" y="541"/>
                        </a:lnTo>
                        <a:lnTo>
                          <a:pt x="939" y="585"/>
                        </a:lnTo>
                        <a:lnTo>
                          <a:pt x="961" y="599"/>
                        </a:lnTo>
                        <a:lnTo>
                          <a:pt x="968" y="628"/>
                        </a:lnTo>
                        <a:lnTo>
                          <a:pt x="990" y="656"/>
                        </a:lnTo>
                        <a:lnTo>
                          <a:pt x="990" y="671"/>
                        </a:lnTo>
                        <a:lnTo>
                          <a:pt x="982" y="671"/>
                        </a:lnTo>
                        <a:lnTo>
                          <a:pt x="975" y="678"/>
                        </a:lnTo>
                        <a:lnTo>
                          <a:pt x="961" y="678"/>
                        </a:lnTo>
                        <a:lnTo>
                          <a:pt x="961" y="685"/>
                        </a:lnTo>
                        <a:lnTo>
                          <a:pt x="954" y="678"/>
                        </a:lnTo>
                        <a:lnTo>
                          <a:pt x="932" y="642"/>
                        </a:lnTo>
                        <a:lnTo>
                          <a:pt x="932" y="621"/>
                        </a:lnTo>
                        <a:lnTo>
                          <a:pt x="903" y="613"/>
                        </a:lnTo>
                        <a:lnTo>
                          <a:pt x="896" y="599"/>
                        </a:lnTo>
                        <a:lnTo>
                          <a:pt x="889" y="585"/>
                        </a:lnTo>
                        <a:lnTo>
                          <a:pt x="882" y="577"/>
                        </a:lnTo>
                        <a:lnTo>
                          <a:pt x="882" y="570"/>
                        </a:lnTo>
                        <a:lnTo>
                          <a:pt x="882" y="563"/>
                        </a:lnTo>
                        <a:lnTo>
                          <a:pt x="882" y="556"/>
                        </a:lnTo>
                        <a:lnTo>
                          <a:pt x="867" y="556"/>
                        </a:lnTo>
                        <a:lnTo>
                          <a:pt x="853" y="570"/>
                        </a:lnTo>
                        <a:lnTo>
                          <a:pt x="846" y="563"/>
                        </a:lnTo>
                        <a:lnTo>
                          <a:pt x="831" y="585"/>
                        </a:lnTo>
                        <a:lnTo>
                          <a:pt x="817" y="577"/>
                        </a:lnTo>
                        <a:lnTo>
                          <a:pt x="810" y="585"/>
                        </a:lnTo>
                        <a:lnTo>
                          <a:pt x="802" y="585"/>
                        </a:lnTo>
                        <a:lnTo>
                          <a:pt x="802" y="592"/>
                        </a:lnTo>
                        <a:lnTo>
                          <a:pt x="802" y="599"/>
                        </a:lnTo>
                        <a:lnTo>
                          <a:pt x="795" y="606"/>
                        </a:lnTo>
                        <a:lnTo>
                          <a:pt x="788" y="613"/>
                        </a:lnTo>
                        <a:lnTo>
                          <a:pt x="781" y="621"/>
                        </a:lnTo>
                        <a:lnTo>
                          <a:pt x="766" y="642"/>
                        </a:lnTo>
                        <a:lnTo>
                          <a:pt x="759" y="649"/>
                        </a:lnTo>
                        <a:lnTo>
                          <a:pt x="745" y="656"/>
                        </a:lnTo>
                        <a:lnTo>
                          <a:pt x="745" y="671"/>
                        </a:lnTo>
                        <a:lnTo>
                          <a:pt x="715" y="671"/>
                        </a:lnTo>
                        <a:lnTo>
                          <a:pt x="686" y="671"/>
                        </a:lnTo>
                        <a:lnTo>
                          <a:pt x="679" y="664"/>
                        </a:lnTo>
                        <a:lnTo>
                          <a:pt x="671" y="664"/>
                        </a:lnTo>
                        <a:lnTo>
                          <a:pt x="657" y="656"/>
                        </a:lnTo>
                        <a:lnTo>
                          <a:pt x="635" y="664"/>
                        </a:lnTo>
                        <a:lnTo>
                          <a:pt x="628" y="664"/>
                        </a:lnTo>
                        <a:lnTo>
                          <a:pt x="599" y="649"/>
                        </a:lnTo>
                        <a:lnTo>
                          <a:pt x="571" y="628"/>
                        </a:lnTo>
                        <a:lnTo>
                          <a:pt x="513" y="621"/>
                        </a:lnTo>
                        <a:lnTo>
                          <a:pt x="513" y="613"/>
                        </a:lnTo>
                        <a:lnTo>
                          <a:pt x="506" y="613"/>
                        </a:lnTo>
                        <a:lnTo>
                          <a:pt x="499" y="606"/>
                        </a:lnTo>
                        <a:lnTo>
                          <a:pt x="491" y="606"/>
                        </a:lnTo>
                        <a:lnTo>
                          <a:pt x="484" y="599"/>
                        </a:lnTo>
                        <a:lnTo>
                          <a:pt x="463" y="585"/>
                        </a:lnTo>
                        <a:lnTo>
                          <a:pt x="448" y="577"/>
                        </a:lnTo>
                        <a:lnTo>
                          <a:pt x="434" y="570"/>
                        </a:lnTo>
                        <a:lnTo>
                          <a:pt x="412" y="577"/>
                        </a:lnTo>
                        <a:lnTo>
                          <a:pt x="398" y="570"/>
                        </a:lnTo>
                        <a:lnTo>
                          <a:pt x="391" y="563"/>
                        </a:lnTo>
                        <a:lnTo>
                          <a:pt x="383" y="563"/>
                        </a:lnTo>
                        <a:lnTo>
                          <a:pt x="369" y="570"/>
                        </a:lnTo>
                        <a:lnTo>
                          <a:pt x="355" y="563"/>
                        </a:lnTo>
                        <a:lnTo>
                          <a:pt x="333" y="577"/>
                        </a:lnTo>
                        <a:lnTo>
                          <a:pt x="326" y="570"/>
                        </a:lnTo>
                        <a:lnTo>
                          <a:pt x="326" y="563"/>
                        </a:lnTo>
                        <a:lnTo>
                          <a:pt x="319" y="563"/>
                        </a:lnTo>
                        <a:lnTo>
                          <a:pt x="319" y="570"/>
                        </a:lnTo>
                        <a:lnTo>
                          <a:pt x="311" y="570"/>
                        </a:lnTo>
                        <a:lnTo>
                          <a:pt x="297" y="549"/>
                        </a:lnTo>
                        <a:lnTo>
                          <a:pt x="254" y="541"/>
                        </a:lnTo>
                        <a:lnTo>
                          <a:pt x="247" y="534"/>
                        </a:lnTo>
                        <a:lnTo>
                          <a:pt x="239" y="527"/>
                        </a:lnTo>
                        <a:lnTo>
                          <a:pt x="225" y="527"/>
                        </a:lnTo>
                        <a:lnTo>
                          <a:pt x="218" y="527"/>
                        </a:lnTo>
                        <a:lnTo>
                          <a:pt x="232" y="498"/>
                        </a:lnTo>
                        <a:lnTo>
                          <a:pt x="225" y="484"/>
                        </a:lnTo>
                        <a:lnTo>
                          <a:pt x="239" y="484"/>
                        </a:lnTo>
                        <a:lnTo>
                          <a:pt x="239" y="477"/>
                        </a:lnTo>
                        <a:lnTo>
                          <a:pt x="218" y="469"/>
                        </a:lnTo>
                        <a:lnTo>
                          <a:pt x="218" y="477"/>
                        </a:lnTo>
                        <a:lnTo>
                          <a:pt x="218" y="462"/>
                        </a:lnTo>
                        <a:lnTo>
                          <a:pt x="225" y="455"/>
                        </a:lnTo>
                        <a:lnTo>
                          <a:pt x="218" y="441"/>
                        </a:lnTo>
                        <a:lnTo>
                          <a:pt x="211" y="426"/>
                        </a:lnTo>
                        <a:lnTo>
                          <a:pt x="211" y="419"/>
                        </a:lnTo>
                        <a:lnTo>
                          <a:pt x="196" y="405"/>
                        </a:lnTo>
                        <a:lnTo>
                          <a:pt x="189" y="383"/>
                        </a:lnTo>
                        <a:lnTo>
                          <a:pt x="166" y="390"/>
                        </a:lnTo>
                        <a:lnTo>
                          <a:pt x="159" y="405"/>
                        </a:lnTo>
                        <a:lnTo>
                          <a:pt x="152" y="405"/>
                        </a:lnTo>
                        <a:lnTo>
                          <a:pt x="137" y="405"/>
                        </a:lnTo>
                        <a:lnTo>
                          <a:pt x="123" y="412"/>
                        </a:lnTo>
                        <a:lnTo>
                          <a:pt x="116" y="397"/>
                        </a:lnTo>
                        <a:lnTo>
                          <a:pt x="101" y="397"/>
                        </a:lnTo>
                        <a:lnTo>
                          <a:pt x="101" y="383"/>
                        </a:lnTo>
                        <a:lnTo>
                          <a:pt x="87" y="390"/>
                        </a:lnTo>
                        <a:lnTo>
                          <a:pt x="94" y="405"/>
                        </a:lnTo>
                        <a:lnTo>
                          <a:pt x="94" y="412"/>
                        </a:lnTo>
                        <a:lnTo>
                          <a:pt x="87" y="412"/>
                        </a:lnTo>
                        <a:lnTo>
                          <a:pt x="80" y="397"/>
                        </a:lnTo>
                        <a:lnTo>
                          <a:pt x="58" y="397"/>
                        </a:lnTo>
                        <a:lnTo>
                          <a:pt x="51" y="383"/>
                        </a:lnTo>
                        <a:lnTo>
                          <a:pt x="44" y="390"/>
                        </a:lnTo>
                        <a:lnTo>
                          <a:pt x="29" y="383"/>
                        </a:lnTo>
                        <a:lnTo>
                          <a:pt x="15" y="383"/>
                        </a:lnTo>
                        <a:lnTo>
                          <a:pt x="15" y="369"/>
                        </a:lnTo>
                        <a:lnTo>
                          <a:pt x="8" y="361"/>
                        </a:lnTo>
                        <a:lnTo>
                          <a:pt x="8" y="347"/>
                        </a:lnTo>
                        <a:lnTo>
                          <a:pt x="0" y="340"/>
                        </a:lnTo>
                        <a:lnTo>
                          <a:pt x="29" y="302"/>
                        </a:lnTo>
                        <a:lnTo>
                          <a:pt x="44" y="302"/>
                        </a:lnTo>
                        <a:lnTo>
                          <a:pt x="51" y="288"/>
                        </a:lnTo>
                        <a:lnTo>
                          <a:pt x="51" y="281"/>
                        </a:lnTo>
                        <a:lnTo>
                          <a:pt x="72" y="266"/>
                        </a:lnTo>
                        <a:lnTo>
                          <a:pt x="101" y="216"/>
                        </a:lnTo>
                        <a:lnTo>
                          <a:pt x="101" y="209"/>
                        </a:lnTo>
                        <a:lnTo>
                          <a:pt x="94" y="209"/>
                        </a:lnTo>
                        <a:lnTo>
                          <a:pt x="72" y="209"/>
                        </a:lnTo>
                        <a:lnTo>
                          <a:pt x="80" y="194"/>
                        </a:lnTo>
                        <a:lnTo>
                          <a:pt x="101" y="173"/>
                        </a:lnTo>
                        <a:lnTo>
                          <a:pt x="108" y="173"/>
                        </a:lnTo>
                        <a:lnTo>
                          <a:pt x="116" y="173"/>
                        </a:lnTo>
                        <a:lnTo>
                          <a:pt x="116" y="180"/>
                        </a:lnTo>
                        <a:lnTo>
                          <a:pt x="130" y="173"/>
                        </a:lnTo>
                        <a:lnTo>
                          <a:pt x="137" y="166"/>
                        </a:lnTo>
                        <a:lnTo>
                          <a:pt x="144" y="159"/>
                        </a:lnTo>
                        <a:lnTo>
                          <a:pt x="152" y="151"/>
                        </a:lnTo>
                        <a:lnTo>
                          <a:pt x="159" y="159"/>
                        </a:lnTo>
                        <a:lnTo>
                          <a:pt x="175" y="144"/>
                        </a:lnTo>
                        <a:lnTo>
                          <a:pt x="182" y="137"/>
                        </a:lnTo>
                        <a:lnTo>
                          <a:pt x="189" y="137"/>
                        </a:lnTo>
                        <a:lnTo>
                          <a:pt x="203" y="151"/>
                        </a:lnTo>
                        <a:lnTo>
                          <a:pt x="211" y="144"/>
                        </a:lnTo>
                        <a:lnTo>
                          <a:pt x="218" y="130"/>
                        </a:lnTo>
                        <a:lnTo>
                          <a:pt x="225" y="144"/>
                        </a:lnTo>
                        <a:lnTo>
                          <a:pt x="232" y="123"/>
                        </a:lnTo>
                        <a:lnTo>
                          <a:pt x="239" y="137"/>
                        </a:lnTo>
                        <a:lnTo>
                          <a:pt x="247" y="144"/>
                        </a:lnTo>
                        <a:lnTo>
                          <a:pt x="254" y="144"/>
                        </a:lnTo>
                        <a:lnTo>
                          <a:pt x="254" y="151"/>
                        </a:lnTo>
                        <a:lnTo>
                          <a:pt x="261" y="159"/>
                        </a:lnTo>
                        <a:lnTo>
                          <a:pt x="261" y="166"/>
                        </a:lnTo>
                        <a:lnTo>
                          <a:pt x="283" y="159"/>
                        </a:lnTo>
                        <a:lnTo>
                          <a:pt x="283" y="166"/>
                        </a:lnTo>
                        <a:lnTo>
                          <a:pt x="290" y="166"/>
                        </a:lnTo>
                        <a:lnTo>
                          <a:pt x="297" y="173"/>
                        </a:lnTo>
                        <a:lnTo>
                          <a:pt x="290" y="180"/>
                        </a:lnTo>
                        <a:lnTo>
                          <a:pt x="297" y="187"/>
                        </a:lnTo>
                        <a:lnTo>
                          <a:pt x="304" y="180"/>
                        </a:lnTo>
                        <a:lnTo>
                          <a:pt x="311" y="180"/>
                        </a:lnTo>
                        <a:lnTo>
                          <a:pt x="311" y="194"/>
                        </a:lnTo>
                        <a:lnTo>
                          <a:pt x="326" y="202"/>
                        </a:lnTo>
                        <a:lnTo>
                          <a:pt x="333" y="187"/>
                        </a:lnTo>
                        <a:lnTo>
                          <a:pt x="340" y="180"/>
                        </a:lnTo>
                        <a:lnTo>
                          <a:pt x="355" y="151"/>
                        </a:lnTo>
                        <a:lnTo>
                          <a:pt x="362" y="144"/>
                        </a:lnTo>
                        <a:lnTo>
                          <a:pt x="376" y="144"/>
                        </a:lnTo>
                        <a:lnTo>
                          <a:pt x="398" y="159"/>
                        </a:lnTo>
                        <a:lnTo>
                          <a:pt x="412" y="151"/>
                        </a:lnTo>
                        <a:lnTo>
                          <a:pt x="427" y="144"/>
                        </a:lnTo>
                        <a:lnTo>
                          <a:pt x="434" y="130"/>
                        </a:lnTo>
                        <a:lnTo>
                          <a:pt x="448" y="137"/>
                        </a:lnTo>
                        <a:lnTo>
                          <a:pt x="455" y="123"/>
                        </a:lnTo>
                        <a:lnTo>
                          <a:pt x="448" y="123"/>
                        </a:lnTo>
                        <a:lnTo>
                          <a:pt x="441" y="108"/>
                        </a:lnTo>
                        <a:lnTo>
                          <a:pt x="448" y="108"/>
                        </a:lnTo>
                        <a:lnTo>
                          <a:pt x="455" y="108"/>
                        </a:lnTo>
                        <a:lnTo>
                          <a:pt x="463" y="101"/>
                        </a:lnTo>
                        <a:lnTo>
                          <a:pt x="463" y="94"/>
                        </a:lnTo>
                        <a:lnTo>
                          <a:pt x="470" y="101"/>
                        </a:lnTo>
                        <a:lnTo>
                          <a:pt x="484" y="94"/>
                        </a:lnTo>
                        <a:lnTo>
                          <a:pt x="484" y="79"/>
                        </a:lnTo>
                        <a:lnTo>
                          <a:pt x="484" y="72"/>
                        </a:lnTo>
                        <a:lnTo>
                          <a:pt x="484" y="65"/>
                        </a:lnTo>
                        <a:lnTo>
                          <a:pt x="491" y="65"/>
                        </a:lnTo>
                        <a:lnTo>
                          <a:pt x="477" y="58"/>
                        </a:lnTo>
                        <a:lnTo>
                          <a:pt x="477" y="51"/>
                        </a:lnTo>
                        <a:lnTo>
                          <a:pt x="470" y="43"/>
                        </a:lnTo>
                        <a:lnTo>
                          <a:pt x="491" y="36"/>
                        </a:lnTo>
                        <a:lnTo>
                          <a:pt x="484" y="15"/>
                        </a:lnTo>
                        <a:lnTo>
                          <a:pt x="491" y="22"/>
                        </a:lnTo>
                        <a:lnTo>
                          <a:pt x="491" y="29"/>
                        </a:lnTo>
                        <a:lnTo>
                          <a:pt x="506" y="29"/>
                        </a:lnTo>
                        <a:lnTo>
                          <a:pt x="513" y="7"/>
                        </a:lnTo>
                        <a:lnTo>
                          <a:pt x="520" y="7"/>
                        </a:lnTo>
                        <a:lnTo>
                          <a:pt x="535" y="22"/>
                        </a:lnTo>
                        <a:lnTo>
                          <a:pt x="549" y="22"/>
                        </a:lnTo>
                        <a:lnTo>
                          <a:pt x="556" y="22"/>
                        </a:lnTo>
                        <a:lnTo>
                          <a:pt x="556" y="15"/>
                        </a:lnTo>
                        <a:lnTo>
                          <a:pt x="563" y="15"/>
                        </a:lnTo>
                        <a:lnTo>
                          <a:pt x="571" y="15"/>
                        </a:lnTo>
                        <a:lnTo>
                          <a:pt x="578" y="15"/>
                        </a:lnTo>
                        <a:lnTo>
                          <a:pt x="578" y="22"/>
                        </a:lnTo>
                        <a:lnTo>
                          <a:pt x="592" y="15"/>
                        </a:lnTo>
                        <a:lnTo>
                          <a:pt x="599" y="15"/>
                        </a:lnTo>
                        <a:lnTo>
                          <a:pt x="599" y="7"/>
                        </a:lnTo>
                        <a:lnTo>
                          <a:pt x="599" y="0"/>
                        </a:lnTo>
                        <a:lnTo>
                          <a:pt x="614" y="0"/>
                        </a:lnTo>
                        <a:lnTo>
                          <a:pt x="621" y="7"/>
                        </a:lnTo>
                        <a:lnTo>
                          <a:pt x="635" y="7"/>
                        </a:lnTo>
                        <a:lnTo>
                          <a:pt x="643" y="15"/>
                        </a:lnTo>
                        <a:lnTo>
                          <a:pt x="643" y="22"/>
                        </a:lnTo>
                        <a:lnTo>
                          <a:pt x="650" y="22"/>
                        </a:lnTo>
                        <a:lnTo>
                          <a:pt x="657" y="22"/>
                        </a:lnTo>
                        <a:lnTo>
                          <a:pt x="657" y="15"/>
                        </a:lnTo>
                        <a:lnTo>
                          <a:pt x="664" y="15"/>
                        </a:lnTo>
                        <a:lnTo>
                          <a:pt x="671" y="7"/>
                        </a:lnTo>
                        <a:lnTo>
                          <a:pt x="679" y="15"/>
                        </a:lnTo>
                        <a:lnTo>
                          <a:pt x="686" y="15"/>
                        </a:lnTo>
                        <a:lnTo>
                          <a:pt x="693" y="22"/>
                        </a:lnTo>
                        <a:lnTo>
                          <a:pt x="700" y="22"/>
                        </a:lnTo>
                        <a:close/>
                      </a:path>
                    </a:pathLst>
                  </a:custGeom>
                  <a:solidFill>
                    <a:srgbClr val="F1A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 dirty="0"/>
                  </a:p>
                </p:txBody>
              </p:sp>
              <p:sp>
                <p:nvSpPr>
                  <p:cNvPr id="70" name="Freeform 109">
                    <a:extLst>
                      <a:ext uri="{FF2B5EF4-FFF2-40B4-BE49-F238E27FC236}">
                        <a16:creationId xmlns:a16="http://schemas.microsoft.com/office/drawing/2014/main" id="{CDBA2532-27E2-4DCE-9A73-05C68CF0A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7738" y="4108450"/>
                    <a:ext cx="1571625" cy="1087438"/>
                  </a:xfrm>
                  <a:custGeom>
                    <a:avLst/>
                    <a:gdLst>
                      <a:gd name="T0" fmla="*/ 2147483647 w 990"/>
                      <a:gd name="T1" fmla="*/ 2147483647 h 685"/>
                      <a:gd name="T2" fmla="*/ 2147483647 w 990"/>
                      <a:gd name="T3" fmla="*/ 2147483647 h 685"/>
                      <a:gd name="T4" fmla="*/ 2147483647 w 990"/>
                      <a:gd name="T5" fmla="*/ 2147483647 h 685"/>
                      <a:gd name="T6" fmla="*/ 2147483647 w 990"/>
                      <a:gd name="T7" fmla="*/ 2147483647 h 685"/>
                      <a:gd name="T8" fmla="*/ 2147483647 w 990"/>
                      <a:gd name="T9" fmla="*/ 2147483647 h 685"/>
                      <a:gd name="T10" fmla="*/ 2147483647 w 990"/>
                      <a:gd name="T11" fmla="*/ 2147483647 h 685"/>
                      <a:gd name="T12" fmla="*/ 2147483647 w 990"/>
                      <a:gd name="T13" fmla="*/ 2147483647 h 685"/>
                      <a:gd name="T14" fmla="*/ 2147483647 w 990"/>
                      <a:gd name="T15" fmla="*/ 2147483647 h 685"/>
                      <a:gd name="T16" fmla="*/ 2147483647 w 990"/>
                      <a:gd name="T17" fmla="*/ 2147483647 h 685"/>
                      <a:gd name="T18" fmla="*/ 2147483647 w 990"/>
                      <a:gd name="T19" fmla="*/ 2147483647 h 685"/>
                      <a:gd name="T20" fmla="*/ 2147483647 w 990"/>
                      <a:gd name="T21" fmla="*/ 2147483647 h 685"/>
                      <a:gd name="T22" fmla="*/ 2147483647 w 990"/>
                      <a:gd name="T23" fmla="*/ 2147483647 h 685"/>
                      <a:gd name="T24" fmla="*/ 2147483647 w 990"/>
                      <a:gd name="T25" fmla="*/ 2147483647 h 685"/>
                      <a:gd name="T26" fmla="*/ 2147483647 w 990"/>
                      <a:gd name="T27" fmla="*/ 2147483647 h 685"/>
                      <a:gd name="T28" fmla="*/ 2147483647 w 990"/>
                      <a:gd name="T29" fmla="*/ 2147483647 h 685"/>
                      <a:gd name="T30" fmla="*/ 2147483647 w 990"/>
                      <a:gd name="T31" fmla="*/ 2147483647 h 685"/>
                      <a:gd name="T32" fmla="*/ 2147483647 w 990"/>
                      <a:gd name="T33" fmla="*/ 2147483647 h 685"/>
                      <a:gd name="T34" fmla="*/ 2147483647 w 990"/>
                      <a:gd name="T35" fmla="*/ 2147483647 h 685"/>
                      <a:gd name="T36" fmla="*/ 2147483647 w 990"/>
                      <a:gd name="T37" fmla="*/ 2147483647 h 685"/>
                      <a:gd name="T38" fmla="*/ 2147483647 w 990"/>
                      <a:gd name="T39" fmla="*/ 2147483647 h 685"/>
                      <a:gd name="T40" fmla="*/ 2147483647 w 990"/>
                      <a:gd name="T41" fmla="*/ 2147483647 h 685"/>
                      <a:gd name="T42" fmla="*/ 2147483647 w 990"/>
                      <a:gd name="T43" fmla="*/ 2147483647 h 685"/>
                      <a:gd name="T44" fmla="*/ 2147483647 w 990"/>
                      <a:gd name="T45" fmla="*/ 2147483647 h 685"/>
                      <a:gd name="T46" fmla="*/ 2147483647 w 990"/>
                      <a:gd name="T47" fmla="*/ 2147483647 h 685"/>
                      <a:gd name="T48" fmla="*/ 2147483647 w 990"/>
                      <a:gd name="T49" fmla="*/ 2147483647 h 685"/>
                      <a:gd name="T50" fmla="*/ 2147483647 w 990"/>
                      <a:gd name="T51" fmla="*/ 2147483647 h 685"/>
                      <a:gd name="T52" fmla="*/ 2147483647 w 990"/>
                      <a:gd name="T53" fmla="*/ 2147483647 h 685"/>
                      <a:gd name="T54" fmla="*/ 2147483647 w 990"/>
                      <a:gd name="T55" fmla="*/ 2147483647 h 685"/>
                      <a:gd name="T56" fmla="*/ 2147483647 w 990"/>
                      <a:gd name="T57" fmla="*/ 2147483647 h 685"/>
                      <a:gd name="T58" fmla="*/ 2147483647 w 990"/>
                      <a:gd name="T59" fmla="*/ 2147483647 h 685"/>
                      <a:gd name="T60" fmla="*/ 2147483647 w 990"/>
                      <a:gd name="T61" fmla="*/ 2147483647 h 685"/>
                      <a:gd name="T62" fmla="*/ 2147483647 w 990"/>
                      <a:gd name="T63" fmla="*/ 2147483647 h 685"/>
                      <a:gd name="T64" fmla="*/ 2147483647 w 990"/>
                      <a:gd name="T65" fmla="*/ 2147483647 h 685"/>
                      <a:gd name="T66" fmla="*/ 2147483647 w 990"/>
                      <a:gd name="T67" fmla="*/ 2147483647 h 685"/>
                      <a:gd name="T68" fmla="*/ 2147483647 w 990"/>
                      <a:gd name="T69" fmla="*/ 2147483647 h 685"/>
                      <a:gd name="T70" fmla="*/ 2147483647 w 990"/>
                      <a:gd name="T71" fmla="*/ 2147483647 h 685"/>
                      <a:gd name="T72" fmla="*/ 2147483647 w 990"/>
                      <a:gd name="T73" fmla="*/ 2147483647 h 685"/>
                      <a:gd name="T74" fmla="*/ 2147483647 w 990"/>
                      <a:gd name="T75" fmla="*/ 2147483647 h 685"/>
                      <a:gd name="T76" fmla="*/ 2147483647 w 990"/>
                      <a:gd name="T77" fmla="*/ 2147483647 h 685"/>
                      <a:gd name="T78" fmla="*/ 2147483647 w 990"/>
                      <a:gd name="T79" fmla="*/ 2147483647 h 685"/>
                      <a:gd name="T80" fmla="*/ 2147483647 w 990"/>
                      <a:gd name="T81" fmla="*/ 2147483647 h 685"/>
                      <a:gd name="T82" fmla="*/ 2147483647 w 990"/>
                      <a:gd name="T83" fmla="*/ 2147483647 h 685"/>
                      <a:gd name="T84" fmla="*/ 2147483647 w 990"/>
                      <a:gd name="T85" fmla="*/ 2147483647 h 685"/>
                      <a:gd name="T86" fmla="*/ 2147483647 w 990"/>
                      <a:gd name="T87" fmla="*/ 2147483647 h 685"/>
                      <a:gd name="T88" fmla="*/ 2147483647 w 990"/>
                      <a:gd name="T89" fmla="*/ 2147483647 h 685"/>
                      <a:gd name="T90" fmla="*/ 2147483647 w 990"/>
                      <a:gd name="T91" fmla="*/ 2147483647 h 685"/>
                      <a:gd name="T92" fmla="*/ 2147483647 w 990"/>
                      <a:gd name="T93" fmla="*/ 2147483647 h 685"/>
                      <a:gd name="T94" fmla="*/ 2147483647 w 990"/>
                      <a:gd name="T95" fmla="*/ 2147483647 h 685"/>
                      <a:gd name="T96" fmla="*/ 2147483647 w 990"/>
                      <a:gd name="T97" fmla="*/ 2147483647 h 685"/>
                      <a:gd name="T98" fmla="*/ 2147483647 w 990"/>
                      <a:gd name="T99" fmla="*/ 2147483647 h 685"/>
                      <a:gd name="T100" fmla="*/ 2147483647 w 990"/>
                      <a:gd name="T101" fmla="*/ 2147483647 h 685"/>
                      <a:gd name="T102" fmla="*/ 2147483647 w 990"/>
                      <a:gd name="T103" fmla="*/ 2147483647 h 685"/>
                      <a:gd name="T104" fmla="*/ 2147483647 w 990"/>
                      <a:gd name="T105" fmla="*/ 2147483647 h 685"/>
                      <a:gd name="T106" fmla="*/ 2147483647 w 990"/>
                      <a:gd name="T107" fmla="*/ 0 h 685"/>
                      <a:gd name="T108" fmla="*/ 2147483647 w 990"/>
                      <a:gd name="T109" fmla="*/ 2147483647 h 685"/>
                      <a:gd name="T110" fmla="*/ 2147483647 w 990"/>
                      <a:gd name="T111" fmla="*/ 2147483647 h 68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90"/>
                      <a:gd name="T169" fmla="*/ 0 h 685"/>
                      <a:gd name="T170" fmla="*/ 990 w 990"/>
                      <a:gd name="T171" fmla="*/ 685 h 68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90" h="685">
                        <a:moveTo>
                          <a:pt x="700" y="22"/>
                        </a:moveTo>
                        <a:lnTo>
                          <a:pt x="715" y="7"/>
                        </a:lnTo>
                        <a:lnTo>
                          <a:pt x="722" y="29"/>
                        </a:lnTo>
                        <a:lnTo>
                          <a:pt x="745" y="29"/>
                        </a:lnTo>
                        <a:lnTo>
                          <a:pt x="745" y="36"/>
                        </a:lnTo>
                        <a:lnTo>
                          <a:pt x="759" y="36"/>
                        </a:lnTo>
                        <a:lnTo>
                          <a:pt x="759" y="43"/>
                        </a:lnTo>
                        <a:lnTo>
                          <a:pt x="766" y="43"/>
                        </a:lnTo>
                        <a:lnTo>
                          <a:pt x="759" y="51"/>
                        </a:lnTo>
                        <a:lnTo>
                          <a:pt x="759" y="58"/>
                        </a:lnTo>
                        <a:lnTo>
                          <a:pt x="759" y="65"/>
                        </a:lnTo>
                        <a:lnTo>
                          <a:pt x="759" y="72"/>
                        </a:lnTo>
                        <a:lnTo>
                          <a:pt x="759" y="79"/>
                        </a:lnTo>
                        <a:lnTo>
                          <a:pt x="774" y="87"/>
                        </a:lnTo>
                        <a:lnTo>
                          <a:pt x="781" y="94"/>
                        </a:lnTo>
                        <a:lnTo>
                          <a:pt x="781" y="115"/>
                        </a:lnTo>
                        <a:lnTo>
                          <a:pt x="788" y="123"/>
                        </a:lnTo>
                        <a:lnTo>
                          <a:pt x="795" y="130"/>
                        </a:lnTo>
                        <a:lnTo>
                          <a:pt x="795" y="137"/>
                        </a:lnTo>
                        <a:lnTo>
                          <a:pt x="788" y="137"/>
                        </a:lnTo>
                        <a:lnTo>
                          <a:pt x="802" y="151"/>
                        </a:lnTo>
                        <a:lnTo>
                          <a:pt x="802" y="173"/>
                        </a:lnTo>
                        <a:lnTo>
                          <a:pt x="817" y="166"/>
                        </a:lnTo>
                        <a:lnTo>
                          <a:pt x="824" y="173"/>
                        </a:lnTo>
                        <a:lnTo>
                          <a:pt x="817" y="173"/>
                        </a:lnTo>
                        <a:lnTo>
                          <a:pt x="831" y="173"/>
                        </a:lnTo>
                        <a:lnTo>
                          <a:pt x="831" y="180"/>
                        </a:lnTo>
                        <a:lnTo>
                          <a:pt x="846" y="173"/>
                        </a:lnTo>
                        <a:lnTo>
                          <a:pt x="853" y="166"/>
                        </a:lnTo>
                        <a:lnTo>
                          <a:pt x="846" y="159"/>
                        </a:lnTo>
                        <a:lnTo>
                          <a:pt x="853" y="151"/>
                        </a:lnTo>
                        <a:lnTo>
                          <a:pt x="867" y="144"/>
                        </a:lnTo>
                        <a:lnTo>
                          <a:pt x="874" y="151"/>
                        </a:lnTo>
                        <a:lnTo>
                          <a:pt x="882" y="144"/>
                        </a:lnTo>
                        <a:lnTo>
                          <a:pt x="889" y="144"/>
                        </a:lnTo>
                        <a:lnTo>
                          <a:pt x="889" y="137"/>
                        </a:lnTo>
                        <a:lnTo>
                          <a:pt x="896" y="137"/>
                        </a:lnTo>
                        <a:lnTo>
                          <a:pt x="903" y="144"/>
                        </a:lnTo>
                        <a:lnTo>
                          <a:pt x="910" y="151"/>
                        </a:lnTo>
                        <a:lnTo>
                          <a:pt x="918" y="151"/>
                        </a:lnTo>
                        <a:lnTo>
                          <a:pt x="910" y="159"/>
                        </a:lnTo>
                        <a:lnTo>
                          <a:pt x="918" y="159"/>
                        </a:lnTo>
                        <a:lnTo>
                          <a:pt x="918" y="173"/>
                        </a:lnTo>
                        <a:lnTo>
                          <a:pt x="910" y="187"/>
                        </a:lnTo>
                        <a:lnTo>
                          <a:pt x="910" y="194"/>
                        </a:lnTo>
                        <a:lnTo>
                          <a:pt x="910" y="202"/>
                        </a:lnTo>
                        <a:lnTo>
                          <a:pt x="925" y="216"/>
                        </a:lnTo>
                        <a:lnTo>
                          <a:pt x="889" y="230"/>
                        </a:lnTo>
                        <a:lnTo>
                          <a:pt x="896" y="245"/>
                        </a:lnTo>
                        <a:lnTo>
                          <a:pt x="882" y="274"/>
                        </a:lnTo>
                        <a:lnTo>
                          <a:pt x="882" y="295"/>
                        </a:lnTo>
                        <a:lnTo>
                          <a:pt x="889" y="310"/>
                        </a:lnTo>
                        <a:lnTo>
                          <a:pt x="903" y="317"/>
                        </a:lnTo>
                        <a:lnTo>
                          <a:pt x="903" y="324"/>
                        </a:lnTo>
                        <a:lnTo>
                          <a:pt x="896" y="333"/>
                        </a:lnTo>
                        <a:lnTo>
                          <a:pt x="889" y="354"/>
                        </a:lnTo>
                        <a:lnTo>
                          <a:pt x="874" y="361"/>
                        </a:lnTo>
                        <a:lnTo>
                          <a:pt x="874" y="369"/>
                        </a:lnTo>
                        <a:lnTo>
                          <a:pt x="867" y="383"/>
                        </a:lnTo>
                        <a:lnTo>
                          <a:pt x="867" y="405"/>
                        </a:lnTo>
                        <a:lnTo>
                          <a:pt x="860" y="412"/>
                        </a:lnTo>
                        <a:lnTo>
                          <a:pt x="860" y="433"/>
                        </a:lnTo>
                        <a:lnTo>
                          <a:pt x="860" y="441"/>
                        </a:lnTo>
                        <a:lnTo>
                          <a:pt x="867" y="433"/>
                        </a:lnTo>
                        <a:lnTo>
                          <a:pt x="867" y="448"/>
                        </a:lnTo>
                        <a:lnTo>
                          <a:pt x="860" y="462"/>
                        </a:lnTo>
                        <a:lnTo>
                          <a:pt x="853" y="462"/>
                        </a:lnTo>
                        <a:lnTo>
                          <a:pt x="846" y="469"/>
                        </a:lnTo>
                        <a:lnTo>
                          <a:pt x="846" y="477"/>
                        </a:lnTo>
                        <a:lnTo>
                          <a:pt x="860" y="469"/>
                        </a:lnTo>
                        <a:lnTo>
                          <a:pt x="867" y="477"/>
                        </a:lnTo>
                        <a:lnTo>
                          <a:pt x="874" y="477"/>
                        </a:lnTo>
                        <a:lnTo>
                          <a:pt x="882" y="484"/>
                        </a:lnTo>
                        <a:lnTo>
                          <a:pt x="889" y="513"/>
                        </a:lnTo>
                        <a:lnTo>
                          <a:pt x="910" y="541"/>
                        </a:lnTo>
                        <a:lnTo>
                          <a:pt x="939" y="585"/>
                        </a:lnTo>
                        <a:lnTo>
                          <a:pt x="961" y="599"/>
                        </a:lnTo>
                        <a:lnTo>
                          <a:pt x="968" y="628"/>
                        </a:lnTo>
                        <a:lnTo>
                          <a:pt x="990" y="656"/>
                        </a:lnTo>
                        <a:lnTo>
                          <a:pt x="990" y="671"/>
                        </a:lnTo>
                        <a:lnTo>
                          <a:pt x="982" y="671"/>
                        </a:lnTo>
                        <a:lnTo>
                          <a:pt x="975" y="678"/>
                        </a:lnTo>
                        <a:lnTo>
                          <a:pt x="961" y="678"/>
                        </a:lnTo>
                        <a:lnTo>
                          <a:pt x="961" y="685"/>
                        </a:lnTo>
                        <a:lnTo>
                          <a:pt x="954" y="678"/>
                        </a:lnTo>
                        <a:lnTo>
                          <a:pt x="932" y="642"/>
                        </a:lnTo>
                        <a:lnTo>
                          <a:pt x="932" y="621"/>
                        </a:lnTo>
                        <a:lnTo>
                          <a:pt x="903" y="613"/>
                        </a:lnTo>
                        <a:lnTo>
                          <a:pt x="896" y="599"/>
                        </a:lnTo>
                        <a:lnTo>
                          <a:pt x="889" y="585"/>
                        </a:lnTo>
                        <a:lnTo>
                          <a:pt x="882" y="577"/>
                        </a:lnTo>
                        <a:lnTo>
                          <a:pt x="882" y="570"/>
                        </a:lnTo>
                        <a:lnTo>
                          <a:pt x="882" y="563"/>
                        </a:lnTo>
                        <a:lnTo>
                          <a:pt x="882" y="556"/>
                        </a:lnTo>
                        <a:lnTo>
                          <a:pt x="867" y="556"/>
                        </a:lnTo>
                        <a:lnTo>
                          <a:pt x="853" y="570"/>
                        </a:lnTo>
                        <a:lnTo>
                          <a:pt x="846" y="563"/>
                        </a:lnTo>
                        <a:lnTo>
                          <a:pt x="831" y="585"/>
                        </a:lnTo>
                        <a:lnTo>
                          <a:pt x="817" y="577"/>
                        </a:lnTo>
                        <a:lnTo>
                          <a:pt x="810" y="585"/>
                        </a:lnTo>
                        <a:lnTo>
                          <a:pt x="802" y="585"/>
                        </a:lnTo>
                        <a:lnTo>
                          <a:pt x="802" y="592"/>
                        </a:lnTo>
                        <a:lnTo>
                          <a:pt x="802" y="599"/>
                        </a:lnTo>
                        <a:lnTo>
                          <a:pt x="795" y="606"/>
                        </a:lnTo>
                        <a:lnTo>
                          <a:pt x="788" y="613"/>
                        </a:lnTo>
                        <a:lnTo>
                          <a:pt x="781" y="621"/>
                        </a:lnTo>
                        <a:lnTo>
                          <a:pt x="766" y="642"/>
                        </a:lnTo>
                        <a:lnTo>
                          <a:pt x="759" y="649"/>
                        </a:lnTo>
                        <a:lnTo>
                          <a:pt x="745" y="656"/>
                        </a:lnTo>
                        <a:lnTo>
                          <a:pt x="745" y="671"/>
                        </a:lnTo>
                        <a:lnTo>
                          <a:pt x="715" y="671"/>
                        </a:lnTo>
                        <a:lnTo>
                          <a:pt x="686" y="671"/>
                        </a:lnTo>
                        <a:lnTo>
                          <a:pt x="679" y="664"/>
                        </a:lnTo>
                        <a:lnTo>
                          <a:pt x="671" y="664"/>
                        </a:lnTo>
                        <a:lnTo>
                          <a:pt x="657" y="656"/>
                        </a:lnTo>
                        <a:lnTo>
                          <a:pt x="635" y="664"/>
                        </a:lnTo>
                        <a:lnTo>
                          <a:pt x="628" y="664"/>
                        </a:lnTo>
                        <a:lnTo>
                          <a:pt x="599" y="649"/>
                        </a:lnTo>
                        <a:lnTo>
                          <a:pt x="571" y="628"/>
                        </a:lnTo>
                        <a:lnTo>
                          <a:pt x="513" y="621"/>
                        </a:lnTo>
                        <a:lnTo>
                          <a:pt x="513" y="613"/>
                        </a:lnTo>
                        <a:lnTo>
                          <a:pt x="506" y="613"/>
                        </a:lnTo>
                        <a:lnTo>
                          <a:pt x="499" y="606"/>
                        </a:lnTo>
                        <a:lnTo>
                          <a:pt x="491" y="606"/>
                        </a:lnTo>
                        <a:lnTo>
                          <a:pt x="484" y="599"/>
                        </a:lnTo>
                        <a:lnTo>
                          <a:pt x="463" y="585"/>
                        </a:lnTo>
                        <a:lnTo>
                          <a:pt x="448" y="577"/>
                        </a:lnTo>
                        <a:lnTo>
                          <a:pt x="434" y="570"/>
                        </a:lnTo>
                        <a:lnTo>
                          <a:pt x="412" y="577"/>
                        </a:lnTo>
                        <a:lnTo>
                          <a:pt x="398" y="570"/>
                        </a:lnTo>
                        <a:lnTo>
                          <a:pt x="391" y="563"/>
                        </a:lnTo>
                        <a:lnTo>
                          <a:pt x="383" y="563"/>
                        </a:lnTo>
                        <a:lnTo>
                          <a:pt x="369" y="570"/>
                        </a:lnTo>
                        <a:lnTo>
                          <a:pt x="355" y="563"/>
                        </a:lnTo>
                        <a:lnTo>
                          <a:pt x="333" y="577"/>
                        </a:lnTo>
                        <a:lnTo>
                          <a:pt x="326" y="570"/>
                        </a:lnTo>
                        <a:lnTo>
                          <a:pt x="326" y="563"/>
                        </a:lnTo>
                        <a:lnTo>
                          <a:pt x="319" y="563"/>
                        </a:lnTo>
                        <a:lnTo>
                          <a:pt x="319" y="570"/>
                        </a:lnTo>
                        <a:lnTo>
                          <a:pt x="311" y="570"/>
                        </a:lnTo>
                        <a:lnTo>
                          <a:pt x="297" y="549"/>
                        </a:lnTo>
                        <a:lnTo>
                          <a:pt x="254" y="541"/>
                        </a:lnTo>
                        <a:lnTo>
                          <a:pt x="247" y="534"/>
                        </a:lnTo>
                        <a:lnTo>
                          <a:pt x="239" y="527"/>
                        </a:lnTo>
                        <a:lnTo>
                          <a:pt x="225" y="527"/>
                        </a:lnTo>
                        <a:lnTo>
                          <a:pt x="218" y="527"/>
                        </a:lnTo>
                        <a:lnTo>
                          <a:pt x="232" y="498"/>
                        </a:lnTo>
                        <a:lnTo>
                          <a:pt x="225" y="484"/>
                        </a:lnTo>
                        <a:lnTo>
                          <a:pt x="239" y="484"/>
                        </a:lnTo>
                        <a:lnTo>
                          <a:pt x="239" y="477"/>
                        </a:lnTo>
                        <a:lnTo>
                          <a:pt x="218" y="469"/>
                        </a:lnTo>
                        <a:lnTo>
                          <a:pt x="218" y="477"/>
                        </a:lnTo>
                        <a:lnTo>
                          <a:pt x="218" y="462"/>
                        </a:lnTo>
                        <a:lnTo>
                          <a:pt x="225" y="455"/>
                        </a:lnTo>
                        <a:lnTo>
                          <a:pt x="218" y="441"/>
                        </a:lnTo>
                        <a:lnTo>
                          <a:pt x="211" y="426"/>
                        </a:lnTo>
                        <a:lnTo>
                          <a:pt x="211" y="419"/>
                        </a:lnTo>
                        <a:lnTo>
                          <a:pt x="196" y="405"/>
                        </a:lnTo>
                        <a:lnTo>
                          <a:pt x="189" y="383"/>
                        </a:lnTo>
                        <a:lnTo>
                          <a:pt x="166" y="390"/>
                        </a:lnTo>
                        <a:lnTo>
                          <a:pt x="159" y="405"/>
                        </a:lnTo>
                        <a:lnTo>
                          <a:pt x="152" y="405"/>
                        </a:lnTo>
                        <a:lnTo>
                          <a:pt x="137" y="405"/>
                        </a:lnTo>
                        <a:lnTo>
                          <a:pt x="123" y="412"/>
                        </a:lnTo>
                        <a:lnTo>
                          <a:pt x="116" y="397"/>
                        </a:lnTo>
                        <a:lnTo>
                          <a:pt x="101" y="397"/>
                        </a:lnTo>
                        <a:lnTo>
                          <a:pt x="101" y="383"/>
                        </a:lnTo>
                        <a:lnTo>
                          <a:pt x="87" y="390"/>
                        </a:lnTo>
                        <a:lnTo>
                          <a:pt x="94" y="405"/>
                        </a:lnTo>
                        <a:lnTo>
                          <a:pt x="94" y="412"/>
                        </a:lnTo>
                        <a:lnTo>
                          <a:pt x="87" y="412"/>
                        </a:lnTo>
                        <a:lnTo>
                          <a:pt x="80" y="397"/>
                        </a:lnTo>
                        <a:lnTo>
                          <a:pt x="58" y="397"/>
                        </a:lnTo>
                        <a:lnTo>
                          <a:pt x="51" y="383"/>
                        </a:lnTo>
                        <a:lnTo>
                          <a:pt x="44" y="390"/>
                        </a:lnTo>
                        <a:lnTo>
                          <a:pt x="29" y="383"/>
                        </a:lnTo>
                        <a:lnTo>
                          <a:pt x="15" y="383"/>
                        </a:lnTo>
                        <a:lnTo>
                          <a:pt x="15" y="369"/>
                        </a:lnTo>
                        <a:lnTo>
                          <a:pt x="8" y="361"/>
                        </a:lnTo>
                        <a:lnTo>
                          <a:pt x="8" y="347"/>
                        </a:lnTo>
                        <a:lnTo>
                          <a:pt x="0" y="340"/>
                        </a:lnTo>
                        <a:lnTo>
                          <a:pt x="29" y="302"/>
                        </a:lnTo>
                        <a:lnTo>
                          <a:pt x="44" y="302"/>
                        </a:lnTo>
                        <a:lnTo>
                          <a:pt x="51" y="288"/>
                        </a:lnTo>
                        <a:lnTo>
                          <a:pt x="51" y="281"/>
                        </a:lnTo>
                        <a:lnTo>
                          <a:pt x="72" y="266"/>
                        </a:lnTo>
                        <a:lnTo>
                          <a:pt x="101" y="216"/>
                        </a:lnTo>
                        <a:lnTo>
                          <a:pt x="101" y="209"/>
                        </a:lnTo>
                        <a:lnTo>
                          <a:pt x="94" y="209"/>
                        </a:lnTo>
                        <a:lnTo>
                          <a:pt x="72" y="209"/>
                        </a:lnTo>
                        <a:lnTo>
                          <a:pt x="80" y="194"/>
                        </a:lnTo>
                        <a:lnTo>
                          <a:pt x="101" y="173"/>
                        </a:lnTo>
                        <a:lnTo>
                          <a:pt x="108" y="173"/>
                        </a:lnTo>
                        <a:lnTo>
                          <a:pt x="116" y="173"/>
                        </a:lnTo>
                        <a:lnTo>
                          <a:pt x="116" y="180"/>
                        </a:lnTo>
                        <a:lnTo>
                          <a:pt x="130" y="173"/>
                        </a:lnTo>
                        <a:lnTo>
                          <a:pt x="137" y="166"/>
                        </a:lnTo>
                        <a:lnTo>
                          <a:pt x="144" y="159"/>
                        </a:lnTo>
                        <a:lnTo>
                          <a:pt x="152" y="151"/>
                        </a:lnTo>
                        <a:lnTo>
                          <a:pt x="159" y="159"/>
                        </a:lnTo>
                        <a:lnTo>
                          <a:pt x="175" y="144"/>
                        </a:lnTo>
                        <a:lnTo>
                          <a:pt x="182" y="137"/>
                        </a:lnTo>
                        <a:lnTo>
                          <a:pt x="189" y="137"/>
                        </a:lnTo>
                        <a:lnTo>
                          <a:pt x="203" y="151"/>
                        </a:lnTo>
                        <a:lnTo>
                          <a:pt x="211" y="144"/>
                        </a:lnTo>
                        <a:lnTo>
                          <a:pt x="218" y="130"/>
                        </a:lnTo>
                        <a:lnTo>
                          <a:pt x="225" y="144"/>
                        </a:lnTo>
                        <a:lnTo>
                          <a:pt x="232" y="123"/>
                        </a:lnTo>
                        <a:lnTo>
                          <a:pt x="239" y="137"/>
                        </a:lnTo>
                        <a:lnTo>
                          <a:pt x="247" y="144"/>
                        </a:lnTo>
                        <a:lnTo>
                          <a:pt x="254" y="144"/>
                        </a:lnTo>
                        <a:lnTo>
                          <a:pt x="254" y="151"/>
                        </a:lnTo>
                        <a:lnTo>
                          <a:pt x="261" y="159"/>
                        </a:lnTo>
                        <a:lnTo>
                          <a:pt x="261" y="166"/>
                        </a:lnTo>
                        <a:lnTo>
                          <a:pt x="283" y="159"/>
                        </a:lnTo>
                        <a:lnTo>
                          <a:pt x="283" y="166"/>
                        </a:lnTo>
                        <a:lnTo>
                          <a:pt x="290" y="166"/>
                        </a:lnTo>
                        <a:lnTo>
                          <a:pt x="297" y="173"/>
                        </a:lnTo>
                        <a:lnTo>
                          <a:pt x="290" y="180"/>
                        </a:lnTo>
                        <a:lnTo>
                          <a:pt x="297" y="187"/>
                        </a:lnTo>
                        <a:lnTo>
                          <a:pt x="304" y="180"/>
                        </a:lnTo>
                        <a:lnTo>
                          <a:pt x="311" y="180"/>
                        </a:lnTo>
                        <a:lnTo>
                          <a:pt x="311" y="194"/>
                        </a:lnTo>
                        <a:lnTo>
                          <a:pt x="326" y="202"/>
                        </a:lnTo>
                        <a:lnTo>
                          <a:pt x="333" y="187"/>
                        </a:lnTo>
                        <a:lnTo>
                          <a:pt x="340" y="180"/>
                        </a:lnTo>
                        <a:lnTo>
                          <a:pt x="355" y="151"/>
                        </a:lnTo>
                        <a:lnTo>
                          <a:pt x="362" y="144"/>
                        </a:lnTo>
                        <a:lnTo>
                          <a:pt x="376" y="144"/>
                        </a:lnTo>
                        <a:lnTo>
                          <a:pt x="398" y="159"/>
                        </a:lnTo>
                        <a:lnTo>
                          <a:pt x="412" y="151"/>
                        </a:lnTo>
                        <a:lnTo>
                          <a:pt x="427" y="144"/>
                        </a:lnTo>
                        <a:lnTo>
                          <a:pt x="434" y="130"/>
                        </a:lnTo>
                        <a:lnTo>
                          <a:pt x="448" y="137"/>
                        </a:lnTo>
                        <a:lnTo>
                          <a:pt x="455" y="123"/>
                        </a:lnTo>
                        <a:lnTo>
                          <a:pt x="448" y="123"/>
                        </a:lnTo>
                        <a:lnTo>
                          <a:pt x="441" y="108"/>
                        </a:lnTo>
                        <a:lnTo>
                          <a:pt x="448" y="108"/>
                        </a:lnTo>
                        <a:lnTo>
                          <a:pt x="455" y="108"/>
                        </a:lnTo>
                        <a:lnTo>
                          <a:pt x="463" y="101"/>
                        </a:lnTo>
                        <a:lnTo>
                          <a:pt x="463" y="94"/>
                        </a:lnTo>
                        <a:lnTo>
                          <a:pt x="470" y="101"/>
                        </a:lnTo>
                        <a:lnTo>
                          <a:pt x="484" y="94"/>
                        </a:lnTo>
                        <a:lnTo>
                          <a:pt x="484" y="79"/>
                        </a:lnTo>
                        <a:lnTo>
                          <a:pt x="484" y="72"/>
                        </a:lnTo>
                        <a:lnTo>
                          <a:pt x="484" y="65"/>
                        </a:lnTo>
                        <a:lnTo>
                          <a:pt x="491" y="65"/>
                        </a:lnTo>
                        <a:lnTo>
                          <a:pt x="477" y="58"/>
                        </a:lnTo>
                        <a:lnTo>
                          <a:pt x="477" y="51"/>
                        </a:lnTo>
                        <a:lnTo>
                          <a:pt x="470" y="43"/>
                        </a:lnTo>
                        <a:lnTo>
                          <a:pt x="491" y="36"/>
                        </a:lnTo>
                        <a:lnTo>
                          <a:pt x="484" y="15"/>
                        </a:lnTo>
                        <a:lnTo>
                          <a:pt x="491" y="22"/>
                        </a:lnTo>
                        <a:lnTo>
                          <a:pt x="491" y="29"/>
                        </a:lnTo>
                        <a:lnTo>
                          <a:pt x="506" y="29"/>
                        </a:lnTo>
                        <a:lnTo>
                          <a:pt x="513" y="7"/>
                        </a:lnTo>
                        <a:lnTo>
                          <a:pt x="520" y="7"/>
                        </a:lnTo>
                        <a:lnTo>
                          <a:pt x="535" y="22"/>
                        </a:lnTo>
                        <a:lnTo>
                          <a:pt x="549" y="22"/>
                        </a:lnTo>
                        <a:lnTo>
                          <a:pt x="556" y="22"/>
                        </a:lnTo>
                        <a:lnTo>
                          <a:pt x="556" y="15"/>
                        </a:lnTo>
                        <a:lnTo>
                          <a:pt x="563" y="15"/>
                        </a:lnTo>
                        <a:lnTo>
                          <a:pt x="571" y="15"/>
                        </a:lnTo>
                        <a:lnTo>
                          <a:pt x="578" y="15"/>
                        </a:lnTo>
                        <a:lnTo>
                          <a:pt x="578" y="22"/>
                        </a:lnTo>
                        <a:lnTo>
                          <a:pt x="592" y="15"/>
                        </a:lnTo>
                        <a:lnTo>
                          <a:pt x="599" y="15"/>
                        </a:lnTo>
                        <a:lnTo>
                          <a:pt x="599" y="7"/>
                        </a:lnTo>
                        <a:lnTo>
                          <a:pt x="599" y="0"/>
                        </a:lnTo>
                        <a:lnTo>
                          <a:pt x="614" y="0"/>
                        </a:lnTo>
                        <a:lnTo>
                          <a:pt x="621" y="7"/>
                        </a:lnTo>
                        <a:lnTo>
                          <a:pt x="635" y="7"/>
                        </a:lnTo>
                        <a:lnTo>
                          <a:pt x="643" y="15"/>
                        </a:lnTo>
                        <a:lnTo>
                          <a:pt x="643" y="22"/>
                        </a:lnTo>
                        <a:lnTo>
                          <a:pt x="650" y="22"/>
                        </a:lnTo>
                        <a:lnTo>
                          <a:pt x="657" y="22"/>
                        </a:lnTo>
                        <a:lnTo>
                          <a:pt x="657" y="15"/>
                        </a:lnTo>
                        <a:lnTo>
                          <a:pt x="664" y="15"/>
                        </a:lnTo>
                        <a:lnTo>
                          <a:pt x="671" y="7"/>
                        </a:lnTo>
                        <a:lnTo>
                          <a:pt x="679" y="15"/>
                        </a:lnTo>
                        <a:lnTo>
                          <a:pt x="686" y="15"/>
                        </a:lnTo>
                        <a:lnTo>
                          <a:pt x="693" y="22"/>
                        </a:lnTo>
                        <a:lnTo>
                          <a:pt x="700" y="22"/>
                        </a:lnTo>
                      </a:path>
                    </a:pathLst>
                  </a:custGeom>
                  <a:noFill/>
                  <a:ln w="1588">
                    <a:solidFill>
                      <a:srgbClr val="FFFEE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64" name="Freeform 110">
                  <a:extLst>
                    <a:ext uri="{FF2B5EF4-FFF2-40B4-BE49-F238E27FC236}">
                      <a16:creationId xmlns:a16="http://schemas.microsoft.com/office/drawing/2014/main" id="{874EA9CA-F012-468F-82AF-035846A68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3000" y="4991100"/>
                  <a:ext cx="1558925" cy="1304925"/>
                </a:xfrm>
                <a:custGeom>
                  <a:avLst/>
                  <a:gdLst>
                    <a:gd name="T0" fmla="*/ 2147483647 w 982"/>
                    <a:gd name="T1" fmla="*/ 2147483647 h 822"/>
                    <a:gd name="T2" fmla="*/ 2147483647 w 982"/>
                    <a:gd name="T3" fmla="*/ 2147483647 h 822"/>
                    <a:gd name="T4" fmla="*/ 2147483647 w 982"/>
                    <a:gd name="T5" fmla="*/ 2147483647 h 822"/>
                    <a:gd name="T6" fmla="*/ 2147483647 w 982"/>
                    <a:gd name="T7" fmla="*/ 2147483647 h 822"/>
                    <a:gd name="T8" fmla="*/ 2147483647 w 982"/>
                    <a:gd name="T9" fmla="*/ 2147483647 h 822"/>
                    <a:gd name="T10" fmla="*/ 2147483647 w 982"/>
                    <a:gd name="T11" fmla="*/ 2147483647 h 822"/>
                    <a:gd name="T12" fmla="*/ 2147483647 w 982"/>
                    <a:gd name="T13" fmla="*/ 2147483647 h 822"/>
                    <a:gd name="T14" fmla="*/ 2147483647 w 982"/>
                    <a:gd name="T15" fmla="*/ 2147483647 h 822"/>
                    <a:gd name="T16" fmla="*/ 2147483647 w 982"/>
                    <a:gd name="T17" fmla="*/ 2147483647 h 822"/>
                    <a:gd name="T18" fmla="*/ 2147483647 w 982"/>
                    <a:gd name="T19" fmla="*/ 2147483647 h 822"/>
                    <a:gd name="T20" fmla="*/ 2147483647 w 982"/>
                    <a:gd name="T21" fmla="*/ 2147483647 h 822"/>
                    <a:gd name="T22" fmla="*/ 2147483647 w 982"/>
                    <a:gd name="T23" fmla="*/ 2147483647 h 822"/>
                    <a:gd name="T24" fmla="*/ 2147483647 w 982"/>
                    <a:gd name="T25" fmla="*/ 2147483647 h 822"/>
                    <a:gd name="T26" fmla="*/ 2147483647 w 982"/>
                    <a:gd name="T27" fmla="*/ 2147483647 h 822"/>
                    <a:gd name="T28" fmla="*/ 2147483647 w 982"/>
                    <a:gd name="T29" fmla="*/ 2147483647 h 822"/>
                    <a:gd name="T30" fmla="*/ 2147483647 w 982"/>
                    <a:gd name="T31" fmla="*/ 2147483647 h 822"/>
                    <a:gd name="T32" fmla="*/ 2147483647 w 982"/>
                    <a:gd name="T33" fmla="*/ 2147483647 h 822"/>
                    <a:gd name="T34" fmla="*/ 2147483647 w 982"/>
                    <a:gd name="T35" fmla="*/ 2147483647 h 822"/>
                    <a:gd name="T36" fmla="*/ 2147483647 w 982"/>
                    <a:gd name="T37" fmla="*/ 2147483647 h 822"/>
                    <a:gd name="T38" fmla="*/ 2147483647 w 982"/>
                    <a:gd name="T39" fmla="*/ 2147483647 h 822"/>
                    <a:gd name="T40" fmla="*/ 2147483647 w 982"/>
                    <a:gd name="T41" fmla="*/ 2147483647 h 822"/>
                    <a:gd name="T42" fmla="*/ 2147483647 w 982"/>
                    <a:gd name="T43" fmla="*/ 2147483647 h 822"/>
                    <a:gd name="T44" fmla="*/ 2147483647 w 982"/>
                    <a:gd name="T45" fmla="*/ 2147483647 h 822"/>
                    <a:gd name="T46" fmla="*/ 2147483647 w 982"/>
                    <a:gd name="T47" fmla="*/ 2147483647 h 822"/>
                    <a:gd name="T48" fmla="*/ 2147483647 w 982"/>
                    <a:gd name="T49" fmla="*/ 2147483647 h 822"/>
                    <a:gd name="T50" fmla="*/ 2147483647 w 982"/>
                    <a:gd name="T51" fmla="*/ 2147483647 h 822"/>
                    <a:gd name="T52" fmla="*/ 2147483647 w 982"/>
                    <a:gd name="T53" fmla="*/ 2147483647 h 822"/>
                    <a:gd name="T54" fmla="*/ 2147483647 w 982"/>
                    <a:gd name="T55" fmla="*/ 2147483647 h 822"/>
                    <a:gd name="T56" fmla="*/ 2147483647 w 982"/>
                    <a:gd name="T57" fmla="*/ 2147483647 h 822"/>
                    <a:gd name="T58" fmla="*/ 2147483647 w 982"/>
                    <a:gd name="T59" fmla="*/ 2147483647 h 822"/>
                    <a:gd name="T60" fmla="*/ 2147483647 w 982"/>
                    <a:gd name="T61" fmla="*/ 2147483647 h 822"/>
                    <a:gd name="T62" fmla="*/ 2147483647 w 982"/>
                    <a:gd name="T63" fmla="*/ 2147483647 h 822"/>
                    <a:gd name="T64" fmla="*/ 2147483647 w 982"/>
                    <a:gd name="T65" fmla="*/ 2147483647 h 822"/>
                    <a:gd name="T66" fmla="*/ 2147483647 w 982"/>
                    <a:gd name="T67" fmla="*/ 2147483647 h 822"/>
                    <a:gd name="T68" fmla="*/ 2147483647 w 982"/>
                    <a:gd name="T69" fmla="*/ 2147483647 h 822"/>
                    <a:gd name="T70" fmla="*/ 2147483647 w 982"/>
                    <a:gd name="T71" fmla="*/ 2147483647 h 822"/>
                    <a:gd name="T72" fmla="*/ 2147483647 w 982"/>
                    <a:gd name="T73" fmla="*/ 2147483647 h 822"/>
                    <a:gd name="T74" fmla="*/ 2147483647 w 982"/>
                    <a:gd name="T75" fmla="*/ 2147483647 h 822"/>
                    <a:gd name="T76" fmla="*/ 2147483647 w 982"/>
                    <a:gd name="T77" fmla="*/ 2147483647 h 822"/>
                    <a:gd name="T78" fmla="*/ 2147483647 w 982"/>
                    <a:gd name="T79" fmla="*/ 2147483647 h 822"/>
                    <a:gd name="T80" fmla="*/ 2147483647 w 982"/>
                    <a:gd name="T81" fmla="*/ 2147483647 h 822"/>
                    <a:gd name="T82" fmla="*/ 2147483647 w 982"/>
                    <a:gd name="T83" fmla="*/ 2147483647 h 822"/>
                    <a:gd name="T84" fmla="*/ 2147483647 w 982"/>
                    <a:gd name="T85" fmla="*/ 2147483647 h 822"/>
                    <a:gd name="T86" fmla="*/ 2147483647 w 982"/>
                    <a:gd name="T87" fmla="*/ 2147483647 h 822"/>
                    <a:gd name="T88" fmla="*/ 2147483647 w 982"/>
                    <a:gd name="T89" fmla="*/ 2147483647 h 822"/>
                    <a:gd name="T90" fmla="*/ 2147483647 w 982"/>
                    <a:gd name="T91" fmla="*/ 2147483647 h 822"/>
                    <a:gd name="T92" fmla="*/ 2147483647 w 982"/>
                    <a:gd name="T93" fmla="*/ 2147483647 h 822"/>
                    <a:gd name="T94" fmla="*/ 2147483647 w 982"/>
                    <a:gd name="T95" fmla="*/ 2147483647 h 822"/>
                    <a:gd name="T96" fmla="*/ 2147483647 w 982"/>
                    <a:gd name="T97" fmla="*/ 2147483647 h 822"/>
                    <a:gd name="T98" fmla="*/ 2147483647 w 982"/>
                    <a:gd name="T99" fmla="*/ 2147483647 h 822"/>
                    <a:gd name="T100" fmla="*/ 2147483647 w 982"/>
                    <a:gd name="T101" fmla="*/ 2147483647 h 8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82"/>
                    <a:gd name="T154" fmla="*/ 0 h 822"/>
                    <a:gd name="T155" fmla="*/ 982 w 982"/>
                    <a:gd name="T156" fmla="*/ 822 h 8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82" h="822">
                      <a:moveTo>
                        <a:pt x="867" y="115"/>
                      </a:moveTo>
                      <a:lnTo>
                        <a:pt x="881" y="129"/>
                      </a:lnTo>
                      <a:lnTo>
                        <a:pt x="895" y="115"/>
                      </a:lnTo>
                      <a:lnTo>
                        <a:pt x="903" y="122"/>
                      </a:lnTo>
                      <a:lnTo>
                        <a:pt x="917" y="115"/>
                      </a:lnTo>
                      <a:lnTo>
                        <a:pt x="931" y="108"/>
                      </a:lnTo>
                      <a:lnTo>
                        <a:pt x="931" y="100"/>
                      </a:lnTo>
                      <a:lnTo>
                        <a:pt x="946" y="100"/>
                      </a:lnTo>
                      <a:lnTo>
                        <a:pt x="953" y="100"/>
                      </a:lnTo>
                      <a:lnTo>
                        <a:pt x="967" y="93"/>
                      </a:lnTo>
                      <a:lnTo>
                        <a:pt x="975" y="93"/>
                      </a:lnTo>
                      <a:lnTo>
                        <a:pt x="975" y="100"/>
                      </a:lnTo>
                      <a:lnTo>
                        <a:pt x="982" y="100"/>
                      </a:lnTo>
                      <a:lnTo>
                        <a:pt x="960" y="122"/>
                      </a:lnTo>
                      <a:lnTo>
                        <a:pt x="960" y="136"/>
                      </a:lnTo>
                      <a:lnTo>
                        <a:pt x="967" y="144"/>
                      </a:lnTo>
                      <a:lnTo>
                        <a:pt x="967" y="151"/>
                      </a:lnTo>
                      <a:lnTo>
                        <a:pt x="946" y="187"/>
                      </a:lnTo>
                      <a:lnTo>
                        <a:pt x="946" y="216"/>
                      </a:lnTo>
                      <a:lnTo>
                        <a:pt x="939" y="244"/>
                      </a:lnTo>
                      <a:lnTo>
                        <a:pt x="931" y="252"/>
                      </a:lnTo>
                      <a:lnTo>
                        <a:pt x="910" y="252"/>
                      </a:lnTo>
                      <a:lnTo>
                        <a:pt x="903" y="252"/>
                      </a:lnTo>
                      <a:lnTo>
                        <a:pt x="895" y="237"/>
                      </a:lnTo>
                      <a:lnTo>
                        <a:pt x="881" y="237"/>
                      </a:lnTo>
                      <a:lnTo>
                        <a:pt x="874" y="230"/>
                      </a:lnTo>
                      <a:lnTo>
                        <a:pt x="859" y="244"/>
                      </a:lnTo>
                      <a:lnTo>
                        <a:pt x="859" y="259"/>
                      </a:lnTo>
                      <a:lnTo>
                        <a:pt x="852" y="266"/>
                      </a:lnTo>
                      <a:lnTo>
                        <a:pt x="838" y="273"/>
                      </a:lnTo>
                      <a:lnTo>
                        <a:pt x="809" y="273"/>
                      </a:lnTo>
                      <a:lnTo>
                        <a:pt x="780" y="280"/>
                      </a:lnTo>
                      <a:lnTo>
                        <a:pt x="773" y="288"/>
                      </a:lnTo>
                      <a:lnTo>
                        <a:pt x="780" y="303"/>
                      </a:lnTo>
                      <a:lnTo>
                        <a:pt x="780" y="318"/>
                      </a:lnTo>
                      <a:lnTo>
                        <a:pt x="773" y="325"/>
                      </a:lnTo>
                      <a:lnTo>
                        <a:pt x="773" y="332"/>
                      </a:lnTo>
                      <a:lnTo>
                        <a:pt x="766" y="347"/>
                      </a:lnTo>
                      <a:lnTo>
                        <a:pt x="759" y="354"/>
                      </a:lnTo>
                      <a:lnTo>
                        <a:pt x="759" y="375"/>
                      </a:lnTo>
                      <a:lnTo>
                        <a:pt x="744" y="383"/>
                      </a:lnTo>
                      <a:lnTo>
                        <a:pt x="744" y="397"/>
                      </a:lnTo>
                      <a:lnTo>
                        <a:pt x="737" y="404"/>
                      </a:lnTo>
                      <a:lnTo>
                        <a:pt x="694" y="440"/>
                      </a:lnTo>
                      <a:lnTo>
                        <a:pt x="694" y="447"/>
                      </a:lnTo>
                      <a:lnTo>
                        <a:pt x="687" y="455"/>
                      </a:lnTo>
                      <a:lnTo>
                        <a:pt x="672" y="462"/>
                      </a:lnTo>
                      <a:lnTo>
                        <a:pt x="665" y="483"/>
                      </a:lnTo>
                      <a:lnTo>
                        <a:pt x="665" y="491"/>
                      </a:lnTo>
                      <a:lnTo>
                        <a:pt x="658" y="519"/>
                      </a:lnTo>
                      <a:lnTo>
                        <a:pt x="651" y="541"/>
                      </a:lnTo>
                      <a:lnTo>
                        <a:pt x="651" y="555"/>
                      </a:lnTo>
                      <a:lnTo>
                        <a:pt x="643" y="548"/>
                      </a:lnTo>
                      <a:lnTo>
                        <a:pt x="643" y="570"/>
                      </a:lnTo>
                      <a:lnTo>
                        <a:pt x="629" y="570"/>
                      </a:lnTo>
                      <a:lnTo>
                        <a:pt x="629" y="577"/>
                      </a:lnTo>
                      <a:lnTo>
                        <a:pt x="629" y="584"/>
                      </a:lnTo>
                      <a:lnTo>
                        <a:pt x="622" y="584"/>
                      </a:lnTo>
                      <a:lnTo>
                        <a:pt x="622" y="598"/>
                      </a:lnTo>
                      <a:lnTo>
                        <a:pt x="622" y="606"/>
                      </a:lnTo>
                      <a:lnTo>
                        <a:pt x="615" y="613"/>
                      </a:lnTo>
                      <a:lnTo>
                        <a:pt x="615" y="627"/>
                      </a:lnTo>
                      <a:lnTo>
                        <a:pt x="607" y="627"/>
                      </a:lnTo>
                      <a:lnTo>
                        <a:pt x="607" y="642"/>
                      </a:lnTo>
                      <a:lnTo>
                        <a:pt x="607" y="649"/>
                      </a:lnTo>
                      <a:lnTo>
                        <a:pt x="592" y="656"/>
                      </a:lnTo>
                      <a:lnTo>
                        <a:pt x="584" y="656"/>
                      </a:lnTo>
                      <a:lnTo>
                        <a:pt x="577" y="649"/>
                      </a:lnTo>
                      <a:lnTo>
                        <a:pt x="570" y="649"/>
                      </a:lnTo>
                      <a:lnTo>
                        <a:pt x="570" y="656"/>
                      </a:lnTo>
                      <a:lnTo>
                        <a:pt x="563" y="663"/>
                      </a:lnTo>
                      <a:lnTo>
                        <a:pt x="556" y="670"/>
                      </a:lnTo>
                      <a:lnTo>
                        <a:pt x="548" y="678"/>
                      </a:lnTo>
                      <a:lnTo>
                        <a:pt x="541" y="678"/>
                      </a:lnTo>
                      <a:lnTo>
                        <a:pt x="534" y="670"/>
                      </a:lnTo>
                      <a:lnTo>
                        <a:pt x="527" y="678"/>
                      </a:lnTo>
                      <a:lnTo>
                        <a:pt x="527" y="670"/>
                      </a:lnTo>
                      <a:lnTo>
                        <a:pt x="520" y="670"/>
                      </a:lnTo>
                      <a:lnTo>
                        <a:pt x="491" y="670"/>
                      </a:lnTo>
                      <a:lnTo>
                        <a:pt x="469" y="678"/>
                      </a:lnTo>
                      <a:lnTo>
                        <a:pt x="462" y="678"/>
                      </a:lnTo>
                      <a:lnTo>
                        <a:pt x="469" y="685"/>
                      </a:lnTo>
                      <a:lnTo>
                        <a:pt x="462" y="685"/>
                      </a:lnTo>
                      <a:lnTo>
                        <a:pt x="455" y="685"/>
                      </a:lnTo>
                      <a:lnTo>
                        <a:pt x="455" y="692"/>
                      </a:lnTo>
                      <a:lnTo>
                        <a:pt x="440" y="699"/>
                      </a:lnTo>
                      <a:lnTo>
                        <a:pt x="433" y="699"/>
                      </a:lnTo>
                      <a:lnTo>
                        <a:pt x="419" y="706"/>
                      </a:lnTo>
                      <a:lnTo>
                        <a:pt x="412" y="714"/>
                      </a:lnTo>
                      <a:lnTo>
                        <a:pt x="419" y="706"/>
                      </a:lnTo>
                      <a:lnTo>
                        <a:pt x="412" y="706"/>
                      </a:lnTo>
                      <a:lnTo>
                        <a:pt x="412" y="714"/>
                      </a:lnTo>
                      <a:lnTo>
                        <a:pt x="397" y="714"/>
                      </a:lnTo>
                      <a:lnTo>
                        <a:pt x="390" y="721"/>
                      </a:lnTo>
                      <a:lnTo>
                        <a:pt x="376" y="728"/>
                      </a:lnTo>
                      <a:lnTo>
                        <a:pt x="368" y="728"/>
                      </a:lnTo>
                      <a:lnTo>
                        <a:pt x="368" y="735"/>
                      </a:lnTo>
                      <a:lnTo>
                        <a:pt x="368" y="742"/>
                      </a:lnTo>
                      <a:lnTo>
                        <a:pt x="361" y="742"/>
                      </a:lnTo>
                      <a:lnTo>
                        <a:pt x="361" y="750"/>
                      </a:lnTo>
                      <a:lnTo>
                        <a:pt x="347" y="742"/>
                      </a:lnTo>
                      <a:lnTo>
                        <a:pt x="340" y="750"/>
                      </a:lnTo>
                      <a:lnTo>
                        <a:pt x="340" y="742"/>
                      </a:lnTo>
                      <a:lnTo>
                        <a:pt x="318" y="750"/>
                      </a:lnTo>
                      <a:lnTo>
                        <a:pt x="311" y="750"/>
                      </a:lnTo>
                      <a:lnTo>
                        <a:pt x="311" y="757"/>
                      </a:lnTo>
                      <a:lnTo>
                        <a:pt x="304" y="757"/>
                      </a:lnTo>
                      <a:lnTo>
                        <a:pt x="296" y="764"/>
                      </a:lnTo>
                      <a:lnTo>
                        <a:pt x="296" y="771"/>
                      </a:lnTo>
                      <a:lnTo>
                        <a:pt x="304" y="778"/>
                      </a:lnTo>
                      <a:lnTo>
                        <a:pt x="304" y="786"/>
                      </a:lnTo>
                      <a:lnTo>
                        <a:pt x="289" y="786"/>
                      </a:lnTo>
                      <a:lnTo>
                        <a:pt x="275" y="807"/>
                      </a:lnTo>
                      <a:lnTo>
                        <a:pt x="268" y="807"/>
                      </a:lnTo>
                      <a:lnTo>
                        <a:pt x="268" y="814"/>
                      </a:lnTo>
                      <a:lnTo>
                        <a:pt x="260" y="822"/>
                      </a:lnTo>
                      <a:lnTo>
                        <a:pt x="246" y="814"/>
                      </a:lnTo>
                      <a:lnTo>
                        <a:pt x="232" y="814"/>
                      </a:lnTo>
                      <a:lnTo>
                        <a:pt x="181" y="800"/>
                      </a:lnTo>
                      <a:lnTo>
                        <a:pt x="174" y="793"/>
                      </a:lnTo>
                      <a:lnTo>
                        <a:pt x="167" y="793"/>
                      </a:lnTo>
                      <a:lnTo>
                        <a:pt x="160" y="786"/>
                      </a:lnTo>
                      <a:lnTo>
                        <a:pt x="138" y="771"/>
                      </a:lnTo>
                      <a:lnTo>
                        <a:pt x="124" y="764"/>
                      </a:lnTo>
                      <a:lnTo>
                        <a:pt x="124" y="757"/>
                      </a:lnTo>
                      <a:lnTo>
                        <a:pt x="131" y="750"/>
                      </a:lnTo>
                      <a:lnTo>
                        <a:pt x="124" y="750"/>
                      </a:lnTo>
                      <a:lnTo>
                        <a:pt x="116" y="742"/>
                      </a:lnTo>
                      <a:lnTo>
                        <a:pt x="116" y="728"/>
                      </a:lnTo>
                      <a:lnTo>
                        <a:pt x="109" y="728"/>
                      </a:lnTo>
                      <a:lnTo>
                        <a:pt x="80" y="735"/>
                      </a:lnTo>
                      <a:lnTo>
                        <a:pt x="52" y="735"/>
                      </a:lnTo>
                      <a:lnTo>
                        <a:pt x="59" y="721"/>
                      </a:lnTo>
                      <a:lnTo>
                        <a:pt x="43" y="699"/>
                      </a:lnTo>
                      <a:lnTo>
                        <a:pt x="43" y="692"/>
                      </a:lnTo>
                      <a:lnTo>
                        <a:pt x="36" y="670"/>
                      </a:lnTo>
                      <a:lnTo>
                        <a:pt x="43" y="663"/>
                      </a:lnTo>
                      <a:lnTo>
                        <a:pt x="66" y="649"/>
                      </a:lnTo>
                      <a:lnTo>
                        <a:pt x="80" y="627"/>
                      </a:lnTo>
                      <a:lnTo>
                        <a:pt x="88" y="620"/>
                      </a:lnTo>
                      <a:lnTo>
                        <a:pt x="95" y="613"/>
                      </a:lnTo>
                      <a:lnTo>
                        <a:pt x="95" y="598"/>
                      </a:lnTo>
                      <a:lnTo>
                        <a:pt x="80" y="584"/>
                      </a:lnTo>
                      <a:lnTo>
                        <a:pt x="80" y="577"/>
                      </a:lnTo>
                      <a:lnTo>
                        <a:pt x="80" y="548"/>
                      </a:lnTo>
                      <a:lnTo>
                        <a:pt x="88" y="548"/>
                      </a:lnTo>
                      <a:lnTo>
                        <a:pt x="80" y="534"/>
                      </a:lnTo>
                      <a:lnTo>
                        <a:pt x="59" y="526"/>
                      </a:lnTo>
                      <a:lnTo>
                        <a:pt x="52" y="534"/>
                      </a:lnTo>
                      <a:lnTo>
                        <a:pt x="21" y="512"/>
                      </a:lnTo>
                      <a:lnTo>
                        <a:pt x="0" y="512"/>
                      </a:lnTo>
                      <a:lnTo>
                        <a:pt x="14" y="491"/>
                      </a:lnTo>
                      <a:lnTo>
                        <a:pt x="36" y="483"/>
                      </a:lnTo>
                      <a:lnTo>
                        <a:pt x="29" y="476"/>
                      </a:lnTo>
                      <a:lnTo>
                        <a:pt x="36" y="476"/>
                      </a:lnTo>
                      <a:lnTo>
                        <a:pt x="43" y="469"/>
                      </a:lnTo>
                      <a:lnTo>
                        <a:pt x="59" y="455"/>
                      </a:lnTo>
                      <a:lnTo>
                        <a:pt x="52" y="447"/>
                      </a:lnTo>
                      <a:lnTo>
                        <a:pt x="43" y="447"/>
                      </a:lnTo>
                      <a:lnTo>
                        <a:pt x="52" y="440"/>
                      </a:lnTo>
                      <a:lnTo>
                        <a:pt x="43" y="397"/>
                      </a:lnTo>
                      <a:lnTo>
                        <a:pt x="43" y="383"/>
                      </a:lnTo>
                      <a:lnTo>
                        <a:pt x="66" y="383"/>
                      </a:lnTo>
                      <a:lnTo>
                        <a:pt x="88" y="397"/>
                      </a:lnTo>
                      <a:lnTo>
                        <a:pt x="88" y="375"/>
                      </a:lnTo>
                      <a:lnTo>
                        <a:pt x="88" y="368"/>
                      </a:lnTo>
                      <a:lnTo>
                        <a:pt x="102" y="361"/>
                      </a:lnTo>
                      <a:lnTo>
                        <a:pt x="102" y="332"/>
                      </a:lnTo>
                      <a:lnTo>
                        <a:pt x="109" y="311"/>
                      </a:lnTo>
                      <a:lnTo>
                        <a:pt x="109" y="266"/>
                      </a:lnTo>
                      <a:lnTo>
                        <a:pt x="88" y="252"/>
                      </a:lnTo>
                      <a:lnTo>
                        <a:pt x="80" y="237"/>
                      </a:lnTo>
                      <a:lnTo>
                        <a:pt x="73" y="237"/>
                      </a:lnTo>
                      <a:lnTo>
                        <a:pt x="66" y="244"/>
                      </a:lnTo>
                      <a:lnTo>
                        <a:pt x="52" y="230"/>
                      </a:lnTo>
                      <a:lnTo>
                        <a:pt x="36" y="216"/>
                      </a:lnTo>
                      <a:lnTo>
                        <a:pt x="43" y="201"/>
                      </a:lnTo>
                      <a:lnTo>
                        <a:pt x="52" y="180"/>
                      </a:lnTo>
                      <a:lnTo>
                        <a:pt x="59" y="187"/>
                      </a:lnTo>
                      <a:lnTo>
                        <a:pt x="66" y="187"/>
                      </a:lnTo>
                      <a:lnTo>
                        <a:pt x="73" y="165"/>
                      </a:lnTo>
                      <a:lnTo>
                        <a:pt x="73" y="158"/>
                      </a:lnTo>
                      <a:lnTo>
                        <a:pt x="80" y="151"/>
                      </a:lnTo>
                      <a:lnTo>
                        <a:pt x="95" y="136"/>
                      </a:lnTo>
                      <a:lnTo>
                        <a:pt x="116" y="129"/>
                      </a:lnTo>
                      <a:lnTo>
                        <a:pt x="116" y="122"/>
                      </a:lnTo>
                      <a:lnTo>
                        <a:pt x="131" y="108"/>
                      </a:lnTo>
                      <a:lnTo>
                        <a:pt x="152" y="108"/>
                      </a:lnTo>
                      <a:lnTo>
                        <a:pt x="174" y="108"/>
                      </a:lnTo>
                      <a:lnTo>
                        <a:pt x="188" y="93"/>
                      </a:lnTo>
                      <a:lnTo>
                        <a:pt x="203" y="93"/>
                      </a:lnTo>
                      <a:lnTo>
                        <a:pt x="210" y="86"/>
                      </a:lnTo>
                      <a:lnTo>
                        <a:pt x="217" y="86"/>
                      </a:lnTo>
                      <a:lnTo>
                        <a:pt x="217" y="72"/>
                      </a:lnTo>
                      <a:lnTo>
                        <a:pt x="210" y="43"/>
                      </a:lnTo>
                      <a:lnTo>
                        <a:pt x="196" y="21"/>
                      </a:lnTo>
                      <a:lnTo>
                        <a:pt x="196" y="14"/>
                      </a:lnTo>
                      <a:lnTo>
                        <a:pt x="196" y="7"/>
                      </a:lnTo>
                      <a:lnTo>
                        <a:pt x="203" y="7"/>
                      </a:lnTo>
                      <a:lnTo>
                        <a:pt x="203" y="14"/>
                      </a:lnTo>
                      <a:lnTo>
                        <a:pt x="210" y="21"/>
                      </a:lnTo>
                      <a:lnTo>
                        <a:pt x="232" y="7"/>
                      </a:lnTo>
                      <a:lnTo>
                        <a:pt x="246" y="14"/>
                      </a:lnTo>
                      <a:lnTo>
                        <a:pt x="260" y="7"/>
                      </a:lnTo>
                      <a:lnTo>
                        <a:pt x="268" y="7"/>
                      </a:lnTo>
                      <a:lnTo>
                        <a:pt x="275" y="14"/>
                      </a:lnTo>
                      <a:lnTo>
                        <a:pt x="289" y="21"/>
                      </a:lnTo>
                      <a:lnTo>
                        <a:pt x="311" y="14"/>
                      </a:lnTo>
                      <a:lnTo>
                        <a:pt x="325" y="21"/>
                      </a:lnTo>
                      <a:lnTo>
                        <a:pt x="340" y="29"/>
                      </a:lnTo>
                      <a:lnTo>
                        <a:pt x="361" y="43"/>
                      </a:lnTo>
                      <a:lnTo>
                        <a:pt x="368" y="50"/>
                      </a:lnTo>
                      <a:lnTo>
                        <a:pt x="376" y="50"/>
                      </a:lnTo>
                      <a:lnTo>
                        <a:pt x="383" y="57"/>
                      </a:lnTo>
                      <a:lnTo>
                        <a:pt x="390" y="57"/>
                      </a:lnTo>
                      <a:lnTo>
                        <a:pt x="390" y="65"/>
                      </a:lnTo>
                      <a:lnTo>
                        <a:pt x="448" y="72"/>
                      </a:lnTo>
                      <a:lnTo>
                        <a:pt x="476" y="93"/>
                      </a:lnTo>
                      <a:lnTo>
                        <a:pt x="505" y="108"/>
                      </a:lnTo>
                      <a:lnTo>
                        <a:pt x="512" y="108"/>
                      </a:lnTo>
                      <a:lnTo>
                        <a:pt x="534" y="100"/>
                      </a:lnTo>
                      <a:lnTo>
                        <a:pt x="548" y="108"/>
                      </a:lnTo>
                      <a:lnTo>
                        <a:pt x="556" y="108"/>
                      </a:lnTo>
                      <a:lnTo>
                        <a:pt x="563" y="115"/>
                      </a:lnTo>
                      <a:lnTo>
                        <a:pt x="592" y="115"/>
                      </a:lnTo>
                      <a:lnTo>
                        <a:pt x="622" y="115"/>
                      </a:lnTo>
                      <a:lnTo>
                        <a:pt x="622" y="100"/>
                      </a:lnTo>
                      <a:lnTo>
                        <a:pt x="636" y="93"/>
                      </a:lnTo>
                      <a:lnTo>
                        <a:pt x="643" y="86"/>
                      </a:lnTo>
                      <a:lnTo>
                        <a:pt x="658" y="65"/>
                      </a:lnTo>
                      <a:lnTo>
                        <a:pt x="665" y="57"/>
                      </a:lnTo>
                      <a:lnTo>
                        <a:pt x="672" y="50"/>
                      </a:lnTo>
                      <a:lnTo>
                        <a:pt x="679" y="43"/>
                      </a:lnTo>
                      <a:lnTo>
                        <a:pt x="679" y="36"/>
                      </a:lnTo>
                      <a:lnTo>
                        <a:pt x="679" y="29"/>
                      </a:lnTo>
                      <a:lnTo>
                        <a:pt x="687" y="29"/>
                      </a:lnTo>
                      <a:lnTo>
                        <a:pt x="694" y="21"/>
                      </a:lnTo>
                      <a:lnTo>
                        <a:pt x="708" y="29"/>
                      </a:lnTo>
                      <a:lnTo>
                        <a:pt x="723" y="7"/>
                      </a:lnTo>
                      <a:lnTo>
                        <a:pt x="730" y="14"/>
                      </a:lnTo>
                      <a:lnTo>
                        <a:pt x="744" y="0"/>
                      </a:lnTo>
                      <a:lnTo>
                        <a:pt x="759" y="0"/>
                      </a:lnTo>
                      <a:lnTo>
                        <a:pt x="759" y="7"/>
                      </a:lnTo>
                      <a:lnTo>
                        <a:pt x="759" y="14"/>
                      </a:lnTo>
                      <a:lnTo>
                        <a:pt x="759" y="21"/>
                      </a:lnTo>
                      <a:lnTo>
                        <a:pt x="766" y="29"/>
                      </a:lnTo>
                      <a:lnTo>
                        <a:pt x="773" y="43"/>
                      </a:lnTo>
                      <a:lnTo>
                        <a:pt x="780" y="57"/>
                      </a:lnTo>
                      <a:lnTo>
                        <a:pt x="809" y="65"/>
                      </a:lnTo>
                      <a:lnTo>
                        <a:pt x="809" y="86"/>
                      </a:lnTo>
                      <a:lnTo>
                        <a:pt x="831" y="122"/>
                      </a:lnTo>
                      <a:lnTo>
                        <a:pt x="838" y="129"/>
                      </a:lnTo>
                      <a:lnTo>
                        <a:pt x="838" y="122"/>
                      </a:lnTo>
                      <a:lnTo>
                        <a:pt x="852" y="122"/>
                      </a:lnTo>
                      <a:lnTo>
                        <a:pt x="859" y="115"/>
                      </a:lnTo>
                      <a:lnTo>
                        <a:pt x="867" y="115"/>
                      </a:lnTo>
                      <a:close/>
                    </a:path>
                  </a:pathLst>
                </a:custGeom>
                <a:solidFill>
                  <a:srgbClr val="F1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6" name="Freeform 111">
                <a:extLst>
                  <a:ext uri="{FF2B5EF4-FFF2-40B4-BE49-F238E27FC236}">
                    <a16:creationId xmlns:a16="http://schemas.microsoft.com/office/drawing/2014/main" id="{3E4B10F6-E075-4EEF-BE9E-B08389D5B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792" y="5090492"/>
                <a:ext cx="1558925" cy="1304925"/>
              </a:xfrm>
              <a:custGeom>
                <a:avLst/>
                <a:gdLst>
                  <a:gd name="T0" fmla="*/ 2147483647 w 982"/>
                  <a:gd name="T1" fmla="*/ 2147483647 h 822"/>
                  <a:gd name="T2" fmla="*/ 2147483647 w 982"/>
                  <a:gd name="T3" fmla="*/ 2147483647 h 822"/>
                  <a:gd name="T4" fmla="*/ 2147483647 w 982"/>
                  <a:gd name="T5" fmla="*/ 2147483647 h 822"/>
                  <a:gd name="T6" fmla="*/ 2147483647 w 982"/>
                  <a:gd name="T7" fmla="*/ 2147483647 h 822"/>
                  <a:gd name="T8" fmla="*/ 2147483647 w 982"/>
                  <a:gd name="T9" fmla="*/ 2147483647 h 822"/>
                  <a:gd name="T10" fmla="*/ 2147483647 w 982"/>
                  <a:gd name="T11" fmla="*/ 2147483647 h 822"/>
                  <a:gd name="T12" fmla="*/ 2147483647 w 982"/>
                  <a:gd name="T13" fmla="*/ 2147483647 h 822"/>
                  <a:gd name="T14" fmla="*/ 2147483647 w 982"/>
                  <a:gd name="T15" fmla="*/ 2147483647 h 822"/>
                  <a:gd name="T16" fmla="*/ 2147483647 w 982"/>
                  <a:gd name="T17" fmla="*/ 2147483647 h 822"/>
                  <a:gd name="T18" fmla="*/ 2147483647 w 982"/>
                  <a:gd name="T19" fmla="*/ 2147483647 h 822"/>
                  <a:gd name="T20" fmla="*/ 2147483647 w 982"/>
                  <a:gd name="T21" fmla="*/ 2147483647 h 822"/>
                  <a:gd name="T22" fmla="*/ 2147483647 w 982"/>
                  <a:gd name="T23" fmla="*/ 2147483647 h 822"/>
                  <a:gd name="T24" fmla="*/ 2147483647 w 982"/>
                  <a:gd name="T25" fmla="*/ 2147483647 h 822"/>
                  <a:gd name="T26" fmla="*/ 2147483647 w 982"/>
                  <a:gd name="T27" fmla="*/ 2147483647 h 822"/>
                  <a:gd name="T28" fmla="*/ 2147483647 w 982"/>
                  <a:gd name="T29" fmla="*/ 2147483647 h 822"/>
                  <a:gd name="T30" fmla="*/ 2147483647 w 982"/>
                  <a:gd name="T31" fmla="*/ 2147483647 h 822"/>
                  <a:gd name="T32" fmla="*/ 2147483647 w 982"/>
                  <a:gd name="T33" fmla="*/ 2147483647 h 822"/>
                  <a:gd name="T34" fmla="*/ 2147483647 w 982"/>
                  <a:gd name="T35" fmla="*/ 2147483647 h 822"/>
                  <a:gd name="T36" fmla="*/ 2147483647 w 982"/>
                  <a:gd name="T37" fmla="*/ 2147483647 h 822"/>
                  <a:gd name="T38" fmla="*/ 2147483647 w 982"/>
                  <a:gd name="T39" fmla="*/ 2147483647 h 822"/>
                  <a:gd name="T40" fmla="*/ 2147483647 w 982"/>
                  <a:gd name="T41" fmla="*/ 2147483647 h 822"/>
                  <a:gd name="T42" fmla="*/ 2147483647 w 982"/>
                  <a:gd name="T43" fmla="*/ 2147483647 h 822"/>
                  <a:gd name="T44" fmla="*/ 2147483647 w 982"/>
                  <a:gd name="T45" fmla="*/ 2147483647 h 822"/>
                  <a:gd name="T46" fmla="*/ 2147483647 w 982"/>
                  <a:gd name="T47" fmla="*/ 2147483647 h 822"/>
                  <a:gd name="T48" fmla="*/ 2147483647 w 982"/>
                  <a:gd name="T49" fmla="*/ 2147483647 h 822"/>
                  <a:gd name="T50" fmla="*/ 2147483647 w 982"/>
                  <a:gd name="T51" fmla="*/ 2147483647 h 822"/>
                  <a:gd name="T52" fmla="*/ 2147483647 w 982"/>
                  <a:gd name="T53" fmla="*/ 2147483647 h 822"/>
                  <a:gd name="T54" fmla="*/ 2147483647 w 982"/>
                  <a:gd name="T55" fmla="*/ 2147483647 h 822"/>
                  <a:gd name="T56" fmla="*/ 2147483647 w 982"/>
                  <a:gd name="T57" fmla="*/ 2147483647 h 822"/>
                  <a:gd name="T58" fmla="*/ 2147483647 w 982"/>
                  <a:gd name="T59" fmla="*/ 2147483647 h 822"/>
                  <a:gd name="T60" fmla="*/ 2147483647 w 982"/>
                  <a:gd name="T61" fmla="*/ 2147483647 h 822"/>
                  <a:gd name="T62" fmla="*/ 2147483647 w 982"/>
                  <a:gd name="T63" fmla="*/ 2147483647 h 822"/>
                  <a:gd name="T64" fmla="*/ 2147483647 w 982"/>
                  <a:gd name="T65" fmla="*/ 2147483647 h 822"/>
                  <a:gd name="T66" fmla="*/ 2147483647 w 982"/>
                  <a:gd name="T67" fmla="*/ 2147483647 h 822"/>
                  <a:gd name="T68" fmla="*/ 2147483647 w 982"/>
                  <a:gd name="T69" fmla="*/ 2147483647 h 822"/>
                  <a:gd name="T70" fmla="*/ 2147483647 w 982"/>
                  <a:gd name="T71" fmla="*/ 2147483647 h 822"/>
                  <a:gd name="T72" fmla="*/ 2147483647 w 982"/>
                  <a:gd name="T73" fmla="*/ 2147483647 h 822"/>
                  <a:gd name="T74" fmla="*/ 2147483647 w 982"/>
                  <a:gd name="T75" fmla="*/ 2147483647 h 822"/>
                  <a:gd name="T76" fmla="*/ 2147483647 w 982"/>
                  <a:gd name="T77" fmla="*/ 2147483647 h 822"/>
                  <a:gd name="T78" fmla="*/ 2147483647 w 982"/>
                  <a:gd name="T79" fmla="*/ 2147483647 h 822"/>
                  <a:gd name="T80" fmla="*/ 2147483647 w 982"/>
                  <a:gd name="T81" fmla="*/ 2147483647 h 822"/>
                  <a:gd name="T82" fmla="*/ 2147483647 w 982"/>
                  <a:gd name="T83" fmla="*/ 2147483647 h 822"/>
                  <a:gd name="T84" fmla="*/ 2147483647 w 982"/>
                  <a:gd name="T85" fmla="*/ 2147483647 h 822"/>
                  <a:gd name="T86" fmla="*/ 2147483647 w 982"/>
                  <a:gd name="T87" fmla="*/ 2147483647 h 822"/>
                  <a:gd name="T88" fmla="*/ 2147483647 w 982"/>
                  <a:gd name="T89" fmla="*/ 2147483647 h 822"/>
                  <a:gd name="T90" fmla="*/ 2147483647 w 982"/>
                  <a:gd name="T91" fmla="*/ 2147483647 h 822"/>
                  <a:gd name="T92" fmla="*/ 2147483647 w 982"/>
                  <a:gd name="T93" fmla="*/ 2147483647 h 822"/>
                  <a:gd name="T94" fmla="*/ 2147483647 w 982"/>
                  <a:gd name="T95" fmla="*/ 2147483647 h 822"/>
                  <a:gd name="T96" fmla="*/ 2147483647 w 982"/>
                  <a:gd name="T97" fmla="*/ 2147483647 h 822"/>
                  <a:gd name="T98" fmla="*/ 2147483647 w 982"/>
                  <a:gd name="T99" fmla="*/ 2147483647 h 822"/>
                  <a:gd name="T100" fmla="*/ 2147483647 w 982"/>
                  <a:gd name="T101" fmla="*/ 2147483647 h 8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2"/>
                  <a:gd name="T154" fmla="*/ 0 h 822"/>
                  <a:gd name="T155" fmla="*/ 982 w 982"/>
                  <a:gd name="T156" fmla="*/ 822 h 8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2" h="822">
                    <a:moveTo>
                      <a:pt x="867" y="115"/>
                    </a:moveTo>
                    <a:lnTo>
                      <a:pt x="881" y="129"/>
                    </a:lnTo>
                    <a:lnTo>
                      <a:pt x="895" y="115"/>
                    </a:lnTo>
                    <a:lnTo>
                      <a:pt x="903" y="122"/>
                    </a:lnTo>
                    <a:lnTo>
                      <a:pt x="917" y="115"/>
                    </a:lnTo>
                    <a:lnTo>
                      <a:pt x="931" y="108"/>
                    </a:lnTo>
                    <a:lnTo>
                      <a:pt x="931" y="100"/>
                    </a:lnTo>
                    <a:lnTo>
                      <a:pt x="946" y="100"/>
                    </a:lnTo>
                    <a:lnTo>
                      <a:pt x="953" y="100"/>
                    </a:lnTo>
                    <a:lnTo>
                      <a:pt x="967" y="93"/>
                    </a:lnTo>
                    <a:lnTo>
                      <a:pt x="975" y="93"/>
                    </a:lnTo>
                    <a:lnTo>
                      <a:pt x="975" y="100"/>
                    </a:lnTo>
                    <a:lnTo>
                      <a:pt x="982" y="100"/>
                    </a:lnTo>
                    <a:lnTo>
                      <a:pt x="960" y="122"/>
                    </a:lnTo>
                    <a:lnTo>
                      <a:pt x="960" y="136"/>
                    </a:lnTo>
                    <a:lnTo>
                      <a:pt x="967" y="144"/>
                    </a:lnTo>
                    <a:lnTo>
                      <a:pt x="967" y="151"/>
                    </a:lnTo>
                    <a:lnTo>
                      <a:pt x="946" y="187"/>
                    </a:lnTo>
                    <a:lnTo>
                      <a:pt x="946" y="216"/>
                    </a:lnTo>
                    <a:lnTo>
                      <a:pt x="939" y="244"/>
                    </a:lnTo>
                    <a:lnTo>
                      <a:pt x="931" y="252"/>
                    </a:lnTo>
                    <a:lnTo>
                      <a:pt x="910" y="252"/>
                    </a:lnTo>
                    <a:lnTo>
                      <a:pt x="903" y="252"/>
                    </a:lnTo>
                    <a:lnTo>
                      <a:pt x="895" y="237"/>
                    </a:lnTo>
                    <a:lnTo>
                      <a:pt x="881" y="237"/>
                    </a:lnTo>
                    <a:lnTo>
                      <a:pt x="874" y="230"/>
                    </a:lnTo>
                    <a:lnTo>
                      <a:pt x="859" y="244"/>
                    </a:lnTo>
                    <a:lnTo>
                      <a:pt x="859" y="259"/>
                    </a:lnTo>
                    <a:lnTo>
                      <a:pt x="852" y="266"/>
                    </a:lnTo>
                    <a:lnTo>
                      <a:pt x="838" y="273"/>
                    </a:lnTo>
                    <a:lnTo>
                      <a:pt x="809" y="273"/>
                    </a:lnTo>
                    <a:lnTo>
                      <a:pt x="780" y="280"/>
                    </a:lnTo>
                    <a:lnTo>
                      <a:pt x="773" y="288"/>
                    </a:lnTo>
                    <a:lnTo>
                      <a:pt x="780" y="303"/>
                    </a:lnTo>
                    <a:lnTo>
                      <a:pt x="780" y="318"/>
                    </a:lnTo>
                    <a:lnTo>
                      <a:pt x="773" y="325"/>
                    </a:lnTo>
                    <a:lnTo>
                      <a:pt x="773" y="332"/>
                    </a:lnTo>
                    <a:lnTo>
                      <a:pt x="766" y="347"/>
                    </a:lnTo>
                    <a:lnTo>
                      <a:pt x="759" y="354"/>
                    </a:lnTo>
                    <a:lnTo>
                      <a:pt x="759" y="375"/>
                    </a:lnTo>
                    <a:lnTo>
                      <a:pt x="744" y="383"/>
                    </a:lnTo>
                    <a:lnTo>
                      <a:pt x="744" y="397"/>
                    </a:lnTo>
                    <a:lnTo>
                      <a:pt x="737" y="404"/>
                    </a:lnTo>
                    <a:lnTo>
                      <a:pt x="694" y="440"/>
                    </a:lnTo>
                    <a:lnTo>
                      <a:pt x="694" y="447"/>
                    </a:lnTo>
                    <a:lnTo>
                      <a:pt x="687" y="455"/>
                    </a:lnTo>
                    <a:lnTo>
                      <a:pt x="672" y="462"/>
                    </a:lnTo>
                    <a:lnTo>
                      <a:pt x="665" y="483"/>
                    </a:lnTo>
                    <a:lnTo>
                      <a:pt x="665" y="491"/>
                    </a:lnTo>
                    <a:lnTo>
                      <a:pt x="658" y="519"/>
                    </a:lnTo>
                    <a:lnTo>
                      <a:pt x="651" y="541"/>
                    </a:lnTo>
                    <a:lnTo>
                      <a:pt x="651" y="555"/>
                    </a:lnTo>
                    <a:lnTo>
                      <a:pt x="643" y="548"/>
                    </a:lnTo>
                    <a:lnTo>
                      <a:pt x="643" y="570"/>
                    </a:lnTo>
                    <a:lnTo>
                      <a:pt x="629" y="570"/>
                    </a:lnTo>
                    <a:lnTo>
                      <a:pt x="629" y="577"/>
                    </a:lnTo>
                    <a:lnTo>
                      <a:pt x="629" y="584"/>
                    </a:lnTo>
                    <a:lnTo>
                      <a:pt x="622" y="584"/>
                    </a:lnTo>
                    <a:lnTo>
                      <a:pt x="622" y="598"/>
                    </a:lnTo>
                    <a:lnTo>
                      <a:pt x="622" y="606"/>
                    </a:lnTo>
                    <a:lnTo>
                      <a:pt x="615" y="613"/>
                    </a:lnTo>
                    <a:lnTo>
                      <a:pt x="615" y="627"/>
                    </a:lnTo>
                    <a:lnTo>
                      <a:pt x="607" y="627"/>
                    </a:lnTo>
                    <a:lnTo>
                      <a:pt x="607" y="642"/>
                    </a:lnTo>
                    <a:lnTo>
                      <a:pt x="607" y="649"/>
                    </a:lnTo>
                    <a:lnTo>
                      <a:pt x="592" y="656"/>
                    </a:lnTo>
                    <a:lnTo>
                      <a:pt x="584" y="656"/>
                    </a:lnTo>
                    <a:lnTo>
                      <a:pt x="577" y="649"/>
                    </a:lnTo>
                    <a:lnTo>
                      <a:pt x="570" y="649"/>
                    </a:lnTo>
                    <a:lnTo>
                      <a:pt x="570" y="656"/>
                    </a:lnTo>
                    <a:lnTo>
                      <a:pt x="563" y="663"/>
                    </a:lnTo>
                    <a:lnTo>
                      <a:pt x="556" y="670"/>
                    </a:lnTo>
                    <a:lnTo>
                      <a:pt x="548" y="678"/>
                    </a:lnTo>
                    <a:lnTo>
                      <a:pt x="541" y="678"/>
                    </a:lnTo>
                    <a:lnTo>
                      <a:pt x="534" y="670"/>
                    </a:lnTo>
                    <a:lnTo>
                      <a:pt x="527" y="678"/>
                    </a:lnTo>
                    <a:lnTo>
                      <a:pt x="527" y="670"/>
                    </a:lnTo>
                    <a:lnTo>
                      <a:pt x="520" y="670"/>
                    </a:lnTo>
                    <a:lnTo>
                      <a:pt x="491" y="670"/>
                    </a:lnTo>
                    <a:lnTo>
                      <a:pt x="469" y="678"/>
                    </a:lnTo>
                    <a:lnTo>
                      <a:pt x="462" y="678"/>
                    </a:lnTo>
                    <a:lnTo>
                      <a:pt x="469" y="685"/>
                    </a:lnTo>
                    <a:lnTo>
                      <a:pt x="462" y="685"/>
                    </a:lnTo>
                    <a:lnTo>
                      <a:pt x="455" y="685"/>
                    </a:lnTo>
                    <a:lnTo>
                      <a:pt x="455" y="692"/>
                    </a:lnTo>
                    <a:lnTo>
                      <a:pt x="440" y="699"/>
                    </a:lnTo>
                    <a:lnTo>
                      <a:pt x="433" y="699"/>
                    </a:lnTo>
                    <a:lnTo>
                      <a:pt x="419" y="706"/>
                    </a:lnTo>
                    <a:lnTo>
                      <a:pt x="412" y="714"/>
                    </a:lnTo>
                    <a:lnTo>
                      <a:pt x="419" y="706"/>
                    </a:lnTo>
                    <a:lnTo>
                      <a:pt x="412" y="706"/>
                    </a:lnTo>
                    <a:lnTo>
                      <a:pt x="412" y="714"/>
                    </a:lnTo>
                    <a:lnTo>
                      <a:pt x="397" y="714"/>
                    </a:lnTo>
                    <a:lnTo>
                      <a:pt x="390" y="721"/>
                    </a:lnTo>
                    <a:lnTo>
                      <a:pt x="376" y="728"/>
                    </a:lnTo>
                    <a:lnTo>
                      <a:pt x="368" y="728"/>
                    </a:lnTo>
                    <a:lnTo>
                      <a:pt x="368" y="735"/>
                    </a:lnTo>
                    <a:lnTo>
                      <a:pt x="368" y="742"/>
                    </a:lnTo>
                    <a:lnTo>
                      <a:pt x="361" y="742"/>
                    </a:lnTo>
                    <a:lnTo>
                      <a:pt x="361" y="750"/>
                    </a:lnTo>
                    <a:lnTo>
                      <a:pt x="347" y="742"/>
                    </a:lnTo>
                    <a:lnTo>
                      <a:pt x="340" y="750"/>
                    </a:lnTo>
                    <a:lnTo>
                      <a:pt x="340" y="742"/>
                    </a:lnTo>
                    <a:lnTo>
                      <a:pt x="318" y="750"/>
                    </a:lnTo>
                    <a:lnTo>
                      <a:pt x="311" y="750"/>
                    </a:lnTo>
                    <a:lnTo>
                      <a:pt x="311" y="757"/>
                    </a:lnTo>
                    <a:lnTo>
                      <a:pt x="304" y="757"/>
                    </a:lnTo>
                    <a:lnTo>
                      <a:pt x="296" y="764"/>
                    </a:lnTo>
                    <a:lnTo>
                      <a:pt x="296" y="771"/>
                    </a:lnTo>
                    <a:lnTo>
                      <a:pt x="304" y="778"/>
                    </a:lnTo>
                    <a:lnTo>
                      <a:pt x="304" y="786"/>
                    </a:lnTo>
                    <a:lnTo>
                      <a:pt x="289" y="786"/>
                    </a:lnTo>
                    <a:lnTo>
                      <a:pt x="275" y="807"/>
                    </a:lnTo>
                    <a:lnTo>
                      <a:pt x="268" y="807"/>
                    </a:lnTo>
                    <a:lnTo>
                      <a:pt x="268" y="814"/>
                    </a:lnTo>
                    <a:lnTo>
                      <a:pt x="260" y="822"/>
                    </a:lnTo>
                    <a:lnTo>
                      <a:pt x="246" y="814"/>
                    </a:lnTo>
                    <a:lnTo>
                      <a:pt x="232" y="814"/>
                    </a:lnTo>
                    <a:lnTo>
                      <a:pt x="181" y="800"/>
                    </a:lnTo>
                    <a:lnTo>
                      <a:pt x="174" y="793"/>
                    </a:lnTo>
                    <a:lnTo>
                      <a:pt x="167" y="793"/>
                    </a:lnTo>
                    <a:lnTo>
                      <a:pt x="160" y="786"/>
                    </a:lnTo>
                    <a:lnTo>
                      <a:pt x="138" y="771"/>
                    </a:lnTo>
                    <a:lnTo>
                      <a:pt x="124" y="764"/>
                    </a:lnTo>
                    <a:lnTo>
                      <a:pt x="124" y="757"/>
                    </a:lnTo>
                    <a:lnTo>
                      <a:pt x="131" y="750"/>
                    </a:lnTo>
                    <a:lnTo>
                      <a:pt x="124" y="750"/>
                    </a:lnTo>
                    <a:lnTo>
                      <a:pt x="116" y="742"/>
                    </a:lnTo>
                    <a:lnTo>
                      <a:pt x="116" y="728"/>
                    </a:lnTo>
                    <a:lnTo>
                      <a:pt x="109" y="728"/>
                    </a:lnTo>
                    <a:lnTo>
                      <a:pt x="80" y="735"/>
                    </a:lnTo>
                    <a:lnTo>
                      <a:pt x="52" y="735"/>
                    </a:lnTo>
                    <a:lnTo>
                      <a:pt x="59" y="721"/>
                    </a:lnTo>
                    <a:lnTo>
                      <a:pt x="43" y="699"/>
                    </a:lnTo>
                    <a:lnTo>
                      <a:pt x="43" y="692"/>
                    </a:lnTo>
                    <a:lnTo>
                      <a:pt x="36" y="670"/>
                    </a:lnTo>
                    <a:lnTo>
                      <a:pt x="43" y="663"/>
                    </a:lnTo>
                    <a:lnTo>
                      <a:pt x="66" y="649"/>
                    </a:lnTo>
                    <a:lnTo>
                      <a:pt x="80" y="627"/>
                    </a:lnTo>
                    <a:lnTo>
                      <a:pt x="88" y="620"/>
                    </a:lnTo>
                    <a:lnTo>
                      <a:pt x="95" y="613"/>
                    </a:lnTo>
                    <a:lnTo>
                      <a:pt x="95" y="598"/>
                    </a:lnTo>
                    <a:lnTo>
                      <a:pt x="80" y="584"/>
                    </a:lnTo>
                    <a:lnTo>
                      <a:pt x="80" y="577"/>
                    </a:lnTo>
                    <a:lnTo>
                      <a:pt x="80" y="548"/>
                    </a:lnTo>
                    <a:lnTo>
                      <a:pt x="88" y="548"/>
                    </a:lnTo>
                    <a:lnTo>
                      <a:pt x="80" y="534"/>
                    </a:lnTo>
                    <a:lnTo>
                      <a:pt x="59" y="526"/>
                    </a:lnTo>
                    <a:lnTo>
                      <a:pt x="52" y="534"/>
                    </a:lnTo>
                    <a:lnTo>
                      <a:pt x="21" y="512"/>
                    </a:lnTo>
                    <a:lnTo>
                      <a:pt x="0" y="512"/>
                    </a:lnTo>
                    <a:lnTo>
                      <a:pt x="14" y="491"/>
                    </a:lnTo>
                    <a:lnTo>
                      <a:pt x="36" y="483"/>
                    </a:lnTo>
                    <a:lnTo>
                      <a:pt x="29" y="476"/>
                    </a:lnTo>
                    <a:lnTo>
                      <a:pt x="36" y="476"/>
                    </a:lnTo>
                    <a:lnTo>
                      <a:pt x="43" y="469"/>
                    </a:lnTo>
                    <a:lnTo>
                      <a:pt x="59" y="455"/>
                    </a:lnTo>
                    <a:lnTo>
                      <a:pt x="52" y="447"/>
                    </a:lnTo>
                    <a:lnTo>
                      <a:pt x="43" y="447"/>
                    </a:lnTo>
                    <a:lnTo>
                      <a:pt x="52" y="440"/>
                    </a:lnTo>
                    <a:lnTo>
                      <a:pt x="43" y="397"/>
                    </a:lnTo>
                    <a:lnTo>
                      <a:pt x="43" y="383"/>
                    </a:lnTo>
                    <a:lnTo>
                      <a:pt x="66" y="383"/>
                    </a:lnTo>
                    <a:lnTo>
                      <a:pt x="88" y="397"/>
                    </a:lnTo>
                    <a:lnTo>
                      <a:pt x="88" y="375"/>
                    </a:lnTo>
                    <a:lnTo>
                      <a:pt x="88" y="368"/>
                    </a:lnTo>
                    <a:lnTo>
                      <a:pt x="102" y="361"/>
                    </a:lnTo>
                    <a:lnTo>
                      <a:pt x="102" y="332"/>
                    </a:lnTo>
                    <a:lnTo>
                      <a:pt x="109" y="311"/>
                    </a:lnTo>
                    <a:lnTo>
                      <a:pt x="109" y="266"/>
                    </a:lnTo>
                    <a:lnTo>
                      <a:pt x="88" y="252"/>
                    </a:lnTo>
                    <a:lnTo>
                      <a:pt x="80" y="237"/>
                    </a:lnTo>
                    <a:lnTo>
                      <a:pt x="73" y="237"/>
                    </a:lnTo>
                    <a:lnTo>
                      <a:pt x="66" y="244"/>
                    </a:lnTo>
                    <a:lnTo>
                      <a:pt x="52" y="230"/>
                    </a:lnTo>
                    <a:lnTo>
                      <a:pt x="36" y="216"/>
                    </a:lnTo>
                    <a:lnTo>
                      <a:pt x="43" y="201"/>
                    </a:lnTo>
                    <a:lnTo>
                      <a:pt x="52" y="180"/>
                    </a:lnTo>
                    <a:lnTo>
                      <a:pt x="59" y="187"/>
                    </a:lnTo>
                    <a:lnTo>
                      <a:pt x="66" y="187"/>
                    </a:lnTo>
                    <a:lnTo>
                      <a:pt x="73" y="165"/>
                    </a:lnTo>
                    <a:lnTo>
                      <a:pt x="73" y="158"/>
                    </a:lnTo>
                    <a:lnTo>
                      <a:pt x="80" y="151"/>
                    </a:lnTo>
                    <a:lnTo>
                      <a:pt x="95" y="136"/>
                    </a:lnTo>
                    <a:lnTo>
                      <a:pt x="116" y="129"/>
                    </a:lnTo>
                    <a:lnTo>
                      <a:pt x="116" y="122"/>
                    </a:lnTo>
                    <a:lnTo>
                      <a:pt x="131" y="108"/>
                    </a:lnTo>
                    <a:lnTo>
                      <a:pt x="152" y="108"/>
                    </a:lnTo>
                    <a:lnTo>
                      <a:pt x="174" y="108"/>
                    </a:lnTo>
                    <a:lnTo>
                      <a:pt x="188" y="93"/>
                    </a:lnTo>
                    <a:lnTo>
                      <a:pt x="203" y="93"/>
                    </a:lnTo>
                    <a:lnTo>
                      <a:pt x="210" y="86"/>
                    </a:lnTo>
                    <a:lnTo>
                      <a:pt x="217" y="86"/>
                    </a:lnTo>
                    <a:lnTo>
                      <a:pt x="217" y="72"/>
                    </a:lnTo>
                    <a:lnTo>
                      <a:pt x="210" y="43"/>
                    </a:lnTo>
                    <a:lnTo>
                      <a:pt x="196" y="21"/>
                    </a:lnTo>
                    <a:lnTo>
                      <a:pt x="196" y="14"/>
                    </a:lnTo>
                    <a:lnTo>
                      <a:pt x="196" y="7"/>
                    </a:lnTo>
                    <a:lnTo>
                      <a:pt x="203" y="7"/>
                    </a:lnTo>
                    <a:lnTo>
                      <a:pt x="203" y="14"/>
                    </a:lnTo>
                    <a:lnTo>
                      <a:pt x="210" y="21"/>
                    </a:lnTo>
                    <a:lnTo>
                      <a:pt x="232" y="7"/>
                    </a:lnTo>
                    <a:lnTo>
                      <a:pt x="246" y="14"/>
                    </a:lnTo>
                    <a:lnTo>
                      <a:pt x="260" y="7"/>
                    </a:lnTo>
                    <a:lnTo>
                      <a:pt x="268" y="7"/>
                    </a:lnTo>
                    <a:lnTo>
                      <a:pt x="275" y="14"/>
                    </a:lnTo>
                    <a:lnTo>
                      <a:pt x="289" y="21"/>
                    </a:lnTo>
                    <a:lnTo>
                      <a:pt x="311" y="14"/>
                    </a:lnTo>
                    <a:lnTo>
                      <a:pt x="325" y="21"/>
                    </a:lnTo>
                    <a:lnTo>
                      <a:pt x="340" y="29"/>
                    </a:lnTo>
                    <a:lnTo>
                      <a:pt x="361" y="43"/>
                    </a:lnTo>
                    <a:lnTo>
                      <a:pt x="368" y="50"/>
                    </a:lnTo>
                    <a:lnTo>
                      <a:pt x="376" y="50"/>
                    </a:lnTo>
                    <a:lnTo>
                      <a:pt x="383" y="57"/>
                    </a:lnTo>
                    <a:lnTo>
                      <a:pt x="390" y="57"/>
                    </a:lnTo>
                    <a:lnTo>
                      <a:pt x="390" y="65"/>
                    </a:lnTo>
                    <a:lnTo>
                      <a:pt x="448" y="72"/>
                    </a:lnTo>
                    <a:lnTo>
                      <a:pt x="476" y="93"/>
                    </a:lnTo>
                    <a:lnTo>
                      <a:pt x="505" y="108"/>
                    </a:lnTo>
                    <a:lnTo>
                      <a:pt x="512" y="108"/>
                    </a:lnTo>
                    <a:lnTo>
                      <a:pt x="534" y="100"/>
                    </a:lnTo>
                    <a:lnTo>
                      <a:pt x="548" y="108"/>
                    </a:lnTo>
                    <a:lnTo>
                      <a:pt x="556" y="108"/>
                    </a:lnTo>
                    <a:lnTo>
                      <a:pt x="563" y="115"/>
                    </a:lnTo>
                    <a:lnTo>
                      <a:pt x="592" y="115"/>
                    </a:lnTo>
                    <a:lnTo>
                      <a:pt x="622" y="115"/>
                    </a:lnTo>
                    <a:lnTo>
                      <a:pt x="622" y="100"/>
                    </a:lnTo>
                    <a:lnTo>
                      <a:pt x="636" y="93"/>
                    </a:lnTo>
                    <a:lnTo>
                      <a:pt x="643" y="86"/>
                    </a:lnTo>
                    <a:lnTo>
                      <a:pt x="658" y="65"/>
                    </a:lnTo>
                    <a:lnTo>
                      <a:pt x="665" y="57"/>
                    </a:lnTo>
                    <a:lnTo>
                      <a:pt x="672" y="50"/>
                    </a:lnTo>
                    <a:lnTo>
                      <a:pt x="679" y="43"/>
                    </a:lnTo>
                    <a:lnTo>
                      <a:pt x="679" y="36"/>
                    </a:lnTo>
                    <a:lnTo>
                      <a:pt x="679" y="29"/>
                    </a:lnTo>
                    <a:lnTo>
                      <a:pt x="687" y="29"/>
                    </a:lnTo>
                    <a:lnTo>
                      <a:pt x="694" y="21"/>
                    </a:lnTo>
                    <a:lnTo>
                      <a:pt x="708" y="29"/>
                    </a:lnTo>
                    <a:lnTo>
                      <a:pt x="723" y="7"/>
                    </a:lnTo>
                    <a:lnTo>
                      <a:pt x="730" y="14"/>
                    </a:lnTo>
                    <a:lnTo>
                      <a:pt x="744" y="0"/>
                    </a:lnTo>
                    <a:lnTo>
                      <a:pt x="759" y="0"/>
                    </a:lnTo>
                    <a:lnTo>
                      <a:pt x="759" y="7"/>
                    </a:lnTo>
                    <a:lnTo>
                      <a:pt x="759" y="14"/>
                    </a:lnTo>
                    <a:lnTo>
                      <a:pt x="759" y="21"/>
                    </a:lnTo>
                    <a:lnTo>
                      <a:pt x="766" y="29"/>
                    </a:lnTo>
                    <a:lnTo>
                      <a:pt x="773" y="43"/>
                    </a:lnTo>
                    <a:lnTo>
                      <a:pt x="780" y="57"/>
                    </a:lnTo>
                    <a:lnTo>
                      <a:pt x="809" y="65"/>
                    </a:lnTo>
                    <a:lnTo>
                      <a:pt x="809" y="86"/>
                    </a:lnTo>
                    <a:lnTo>
                      <a:pt x="831" y="122"/>
                    </a:lnTo>
                    <a:lnTo>
                      <a:pt x="838" y="129"/>
                    </a:lnTo>
                    <a:lnTo>
                      <a:pt x="838" y="122"/>
                    </a:lnTo>
                    <a:lnTo>
                      <a:pt x="852" y="122"/>
                    </a:lnTo>
                    <a:lnTo>
                      <a:pt x="859" y="115"/>
                    </a:lnTo>
                    <a:lnTo>
                      <a:pt x="867" y="115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7" name="Grupo 106">
                <a:extLst>
                  <a:ext uri="{FF2B5EF4-FFF2-40B4-BE49-F238E27FC236}">
                    <a16:creationId xmlns:a16="http://schemas.microsoft.com/office/drawing/2014/main" id="{156279C1-165A-4873-848F-1FE3AB81F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7805" y="3166442"/>
                <a:ext cx="1570037" cy="1820863"/>
                <a:chOff x="5180013" y="3067050"/>
                <a:chExt cx="1570037" cy="1820863"/>
              </a:xfrm>
            </p:grpSpPr>
            <p:sp>
              <p:nvSpPr>
                <p:cNvPr id="52" name="Freeform 95">
                  <a:extLst>
                    <a:ext uri="{FF2B5EF4-FFF2-40B4-BE49-F238E27FC236}">
                      <a16:creationId xmlns:a16="http://schemas.microsoft.com/office/drawing/2014/main" id="{204A6F65-BC81-455A-ABC8-4DCB6F5D7F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0013" y="3181350"/>
                  <a:ext cx="654050" cy="1052513"/>
                </a:xfrm>
                <a:custGeom>
                  <a:avLst/>
                  <a:gdLst>
                    <a:gd name="T0" fmla="*/ 2147483647 w 412"/>
                    <a:gd name="T1" fmla="*/ 2147483647 h 663"/>
                    <a:gd name="T2" fmla="*/ 2147483647 w 412"/>
                    <a:gd name="T3" fmla="*/ 2147483647 h 663"/>
                    <a:gd name="T4" fmla="*/ 2147483647 w 412"/>
                    <a:gd name="T5" fmla="*/ 2147483647 h 663"/>
                    <a:gd name="T6" fmla="*/ 2147483647 w 412"/>
                    <a:gd name="T7" fmla="*/ 2147483647 h 663"/>
                    <a:gd name="T8" fmla="*/ 2147483647 w 412"/>
                    <a:gd name="T9" fmla="*/ 2147483647 h 663"/>
                    <a:gd name="T10" fmla="*/ 2147483647 w 412"/>
                    <a:gd name="T11" fmla="*/ 2147483647 h 663"/>
                    <a:gd name="T12" fmla="*/ 2147483647 w 412"/>
                    <a:gd name="T13" fmla="*/ 2147483647 h 663"/>
                    <a:gd name="T14" fmla="*/ 2147483647 w 412"/>
                    <a:gd name="T15" fmla="*/ 2147483647 h 663"/>
                    <a:gd name="T16" fmla="*/ 2147483647 w 412"/>
                    <a:gd name="T17" fmla="*/ 2147483647 h 663"/>
                    <a:gd name="T18" fmla="*/ 2147483647 w 412"/>
                    <a:gd name="T19" fmla="*/ 2147483647 h 663"/>
                    <a:gd name="T20" fmla="*/ 2147483647 w 412"/>
                    <a:gd name="T21" fmla="*/ 2147483647 h 663"/>
                    <a:gd name="T22" fmla="*/ 2147483647 w 412"/>
                    <a:gd name="T23" fmla="*/ 2147483647 h 663"/>
                    <a:gd name="T24" fmla="*/ 2147483647 w 412"/>
                    <a:gd name="T25" fmla="*/ 2147483647 h 663"/>
                    <a:gd name="T26" fmla="*/ 2147483647 w 412"/>
                    <a:gd name="T27" fmla="*/ 2147483647 h 663"/>
                    <a:gd name="T28" fmla="*/ 2147483647 w 412"/>
                    <a:gd name="T29" fmla="*/ 2147483647 h 663"/>
                    <a:gd name="T30" fmla="*/ 2147483647 w 412"/>
                    <a:gd name="T31" fmla="*/ 2147483647 h 663"/>
                    <a:gd name="T32" fmla="*/ 2147483647 w 412"/>
                    <a:gd name="T33" fmla="*/ 2147483647 h 663"/>
                    <a:gd name="T34" fmla="*/ 2147483647 w 412"/>
                    <a:gd name="T35" fmla="*/ 2147483647 h 663"/>
                    <a:gd name="T36" fmla="*/ 2147483647 w 412"/>
                    <a:gd name="T37" fmla="*/ 2147483647 h 663"/>
                    <a:gd name="T38" fmla="*/ 2147483647 w 412"/>
                    <a:gd name="T39" fmla="*/ 2147483647 h 663"/>
                    <a:gd name="T40" fmla="*/ 2147483647 w 412"/>
                    <a:gd name="T41" fmla="*/ 2147483647 h 663"/>
                    <a:gd name="T42" fmla="*/ 2147483647 w 412"/>
                    <a:gd name="T43" fmla="*/ 2147483647 h 663"/>
                    <a:gd name="T44" fmla="*/ 2147483647 w 412"/>
                    <a:gd name="T45" fmla="*/ 2147483647 h 663"/>
                    <a:gd name="T46" fmla="*/ 2147483647 w 412"/>
                    <a:gd name="T47" fmla="*/ 2147483647 h 663"/>
                    <a:gd name="T48" fmla="*/ 2147483647 w 412"/>
                    <a:gd name="T49" fmla="*/ 2147483647 h 663"/>
                    <a:gd name="T50" fmla="*/ 2147483647 w 412"/>
                    <a:gd name="T51" fmla="*/ 2147483647 h 663"/>
                    <a:gd name="T52" fmla="*/ 2147483647 w 412"/>
                    <a:gd name="T53" fmla="*/ 2147483647 h 663"/>
                    <a:gd name="T54" fmla="*/ 2147483647 w 412"/>
                    <a:gd name="T55" fmla="*/ 2147483647 h 663"/>
                    <a:gd name="T56" fmla="*/ 2147483647 w 412"/>
                    <a:gd name="T57" fmla="*/ 2147483647 h 663"/>
                    <a:gd name="T58" fmla="*/ 2147483647 w 412"/>
                    <a:gd name="T59" fmla="*/ 2147483647 h 663"/>
                    <a:gd name="T60" fmla="*/ 2147483647 w 412"/>
                    <a:gd name="T61" fmla="*/ 2147483647 h 663"/>
                    <a:gd name="T62" fmla="*/ 2147483647 w 412"/>
                    <a:gd name="T63" fmla="*/ 2147483647 h 663"/>
                    <a:gd name="T64" fmla="*/ 2147483647 w 412"/>
                    <a:gd name="T65" fmla="*/ 2147483647 h 663"/>
                    <a:gd name="T66" fmla="*/ 2147483647 w 412"/>
                    <a:gd name="T67" fmla="*/ 2147483647 h 663"/>
                    <a:gd name="T68" fmla="*/ 2147483647 w 412"/>
                    <a:gd name="T69" fmla="*/ 2147483647 h 663"/>
                    <a:gd name="T70" fmla="*/ 2147483647 w 412"/>
                    <a:gd name="T71" fmla="*/ 2147483647 h 663"/>
                    <a:gd name="T72" fmla="*/ 2147483647 w 412"/>
                    <a:gd name="T73" fmla="*/ 2147483647 h 663"/>
                    <a:gd name="T74" fmla="*/ 2147483647 w 412"/>
                    <a:gd name="T75" fmla="*/ 2147483647 h 663"/>
                    <a:gd name="T76" fmla="*/ 2147483647 w 412"/>
                    <a:gd name="T77" fmla="*/ 2147483647 h 663"/>
                    <a:gd name="T78" fmla="*/ 2147483647 w 412"/>
                    <a:gd name="T79" fmla="*/ 2147483647 h 663"/>
                    <a:gd name="T80" fmla="*/ 2147483647 w 412"/>
                    <a:gd name="T81" fmla="*/ 2147483647 h 663"/>
                    <a:gd name="T82" fmla="*/ 2147483647 w 412"/>
                    <a:gd name="T83" fmla="*/ 2147483647 h 663"/>
                    <a:gd name="T84" fmla="*/ 2147483647 w 412"/>
                    <a:gd name="T85" fmla="*/ 2147483647 h 663"/>
                    <a:gd name="T86" fmla="*/ 2147483647 w 412"/>
                    <a:gd name="T87" fmla="*/ 2147483647 h 663"/>
                    <a:gd name="T88" fmla="*/ 2147483647 w 412"/>
                    <a:gd name="T89" fmla="*/ 2147483647 h 663"/>
                    <a:gd name="T90" fmla="*/ 2147483647 w 412"/>
                    <a:gd name="T91" fmla="*/ 2147483647 h 663"/>
                    <a:gd name="T92" fmla="*/ 2147483647 w 412"/>
                    <a:gd name="T93" fmla="*/ 2147483647 h 663"/>
                    <a:gd name="T94" fmla="*/ 2147483647 w 412"/>
                    <a:gd name="T95" fmla="*/ 2147483647 h 663"/>
                    <a:gd name="T96" fmla="*/ 2147483647 w 412"/>
                    <a:gd name="T97" fmla="*/ 2147483647 h 663"/>
                    <a:gd name="T98" fmla="*/ 2147483647 w 412"/>
                    <a:gd name="T99" fmla="*/ 2147483647 h 66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12"/>
                    <a:gd name="T151" fmla="*/ 0 h 663"/>
                    <a:gd name="T152" fmla="*/ 412 w 412"/>
                    <a:gd name="T153" fmla="*/ 663 h 66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12" h="663">
                      <a:moveTo>
                        <a:pt x="0" y="259"/>
                      </a:moveTo>
                      <a:lnTo>
                        <a:pt x="7" y="259"/>
                      </a:lnTo>
                      <a:lnTo>
                        <a:pt x="7" y="252"/>
                      </a:lnTo>
                      <a:lnTo>
                        <a:pt x="14" y="252"/>
                      </a:lnTo>
                      <a:lnTo>
                        <a:pt x="14" y="259"/>
                      </a:lnTo>
                      <a:lnTo>
                        <a:pt x="7" y="259"/>
                      </a:lnTo>
                      <a:lnTo>
                        <a:pt x="0" y="259"/>
                      </a:lnTo>
                      <a:close/>
                      <a:moveTo>
                        <a:pt x="369" y="36"/>
                      </a:moveTo>
                      <a:lnTo>
                        <a:pt x="362" y="50"/>
                      </a:lnTo>
                      <a:lnTo>
                        <a:pt x="369" y="50"/>
                      </a:lnTo>
                      <a:lnTo>
                        <a:pt x="369" y="57"/>
                      </a:lnTo>
                      <a:lnTo>
                        <a:pt x="376" y="65"/>
                      </a:lnTo>
                      <a:lnTo>
                        <a:pt x="383" y="72"/>
                      </a:lnTo>
                      <a:lnTo>
                        <a:pt x="383" y="86"/>
                      </a:lnTo>
                      <a:lnTo>
                        <a:pt x="376" y="93"/>
                      </a:lnTo>
                      <a:lnTo>
                        <a:pt x="369" y="93"/>
                      </a:lnTo>
                      <a:lnTo>
                        <a:pt x="369" y="101"/>
                      </a:lnTo>
                      <a:lnTo>
                        <a:pt x="383" y="137"/>
                      </a:lnTo>
                      <a:lnTo>
                        <a:pt x="390" y="137"/>
                      </a:lnTo>
                      <a:lnTo>
                        <a:pt x="398" y="137"/>
                      </a:lnTo>
                      <a:lnTo>
                        <a:pt x="412" y="144"/>
                      </a:lnTo>
                      <a:lnTo>
                        <a:pt x="390" y="173"/>
                      </a:lnTo>
                      <a:lnTo>
                        <a:pt x="390" y="180"/>
                      </a:lnTo>
                      <a:lnTo>
                        <a:pt x="383" y="201"/>
                      </a:lnTo>
                      <a:lnTo>
                        <a:pt x="390" y="223"/>
                      </a:lnTo>
                      <a:lnTo>
                        <a:pt x="369" y="252"/>
                      </a:lnTo>
                      <a:lnTo>
                        <a:pt x="362" y="281"/>
                      </a:lnTo>
                      <a:lnTo>
                        <a:pt x="347" y="281"/>
                      </a:lnTo>
                      <a:lnTo>
                        <a:pt x="340" y="288"/>
                      </a:lnTo>
                      <a:lnTo>
                        <a:pt x="326" y="309"/>
                      </a:lnTo>
                      <a:lnTo>
                        <a:pt x="333" y="338"/>
                      </a:lnTo>
                      <a:lnTo>
                        <a:pt x="326" y="360"/>
                      </a:lnTo>
                      <a:lnTo>
                        <a:pt x="340" y="367"/>
                      </a:lnTo>
                      <a:lnTo>
                        <a:pt x="333" y="390"/>
                      </a:lnTo>
                      <a:lnTo>
                        <a:pt x="333" y="397"/>
                      </a:lnTo>
                      <a:lnTo>
                        <a:pt x="318" y="447"/>
                      </a:lnTo>
                      <a:lnTo>
                        <a:pt x="326" y="455"/>
                      </a:lnTo>
                      <a:lnTo>
                        <a:pt x="333" y="455"/>
                      </a:lnTo>
                      <a:lnTo>
                        <a:pt x="340" y="462"/>
                      </a:lnTo>
                      <a:lnTo>
                        <a:pt x="340" y="469"/>
                      </a:lnTo>
                      <a:lnTo>
                        <a:pt x="347" y="476"/>
                      </a:lnTo>
                      <a:lnTo>
                        <a:pt x="362" y="476"/>
                      </a:lnTo>
                      <a:lnTo>
                        <a:pt x="362" y="498"/>
                      </a:lnTo>
                      <a:lnTo>
                        <a:pt x="376" y="512"/>
                      </a:lnTo>
                      <a:lnTo>
                        <a:pt x="369" y="519"/>
                      </a:lnTo>
                      <a:lnTo>
                        <a:pt x="354" y="527"/>
                      </a:lnTo>
                      <a:lnTo>
                        <a:pt x="362" y="541"/>
                      </a:lnTo>
                      <a:lnTo>
                        <a:pt x="354" y="563"/>
                      </a:lnTo>
                      <a:lnTo>
                        <a:pt x="354" y="570"/>
                      </a:lnTo>
                      <a:lnTo>
                        <a:pt x="362" y="577"/>
                      </a:lnTo>
                      <a:lnTo>
                        <a:pt x="362" y="584"/>
                      </a:lnTo>
                      <a:lnTo>
                        <a:pt x="354" y="591"/>
                      </a:lnTo>
                      <a:lnTo>
                        <a:pt x="354" y="599"/>
                      </a:lnTo>
                      <a:lnTo>
                        <a:pt x="340" y="591"/>
                      </a:lnTo>
                      <a:lnTo>
                        <a:pt x="333" y="591"/>
                      </a:lnTo>
                      <a:lnTo>
                        <a:pt x="326" y="599"/>
                      </a:lnTo>
                      <a:lnTo>
                        <a:pt x="318" y="599"/>
                      </a:lnTo>
                      <a:lnTo>
                        <a:pt x="311" y="591"/>
                      </a:lnTo>
                      <a:lnTo>
                        <a:pt x="311" y="584"/>
                      </a:lnTo>
                      <a:lnTo>
                        <a:pt x="297" y="591"/>
                      </a:lnTo>
                      <a:lnTo>
                        <a:pt x="304" y="613"/>
                      </a:lnTo>
                      <a:lnTo>
                        <a:pt x="304" y="627"/>
                      </a:lnTo>
                      <a:lnTo>
                        <a:pt x="304" y="635"/>
                      </a:lnTo>
                      <a:lnTo>
                        <a:pt x="297" y="635"/>
                      </a:lnTo>
                      <a:lnTo>
                        <a:pt x="282" y="635"/>
                      </a:lnTo>
                      <a:lnTo>
                        <a:pt x="268" y="627"/>
                      </a:lnTo>
                      <a:lnTo>
                        <a:pt x="261" y="627"/>
                      </a:lnTo>
                      <a:lnTo>
                        <a:pt x="261" y="635"/>
                      </a:lnTo>
                      <a:lnTo>
                        <a:pt x="268" y="642"/>
                      </a:lnTo>
                      <a:lnTo>
                        <a:pt x="268" y="656"/>
                      </a:lnTo>
                      <a:lnTo>
                        <a:pt x="254" y="663"/>
                      </a:lnTo>
                      <a:lnTo>
                        <a:pt x="239" y="649"/>
                      </a:lnTo>
                      <a:lnTo>
                        <a:pt x="225" y="649"/>
                      </a:lnTo>
                      <a:lnTo>
                        <a:pt x="225" y="656"/>
                      </a:lnTo>
                      <a:lnTo>
                        <a:pt x="218" y="656"/>
                      </a:lnTo>
                      <a:lnTo>
                        <a:pt x="218" y="642"/>
                      </a:lnTo>
                      <a:lnTo>
                        <a:pt x="218" y="635"/>
                      </a:lnTo>
                      <a:lnTo>
                        <a:pt x="210" y="635"/>
                      </a:lnTo>
                      <a:lnTo>
                        <a:pt x="196" y="635"/>
                      </a:lnTo>
                      <a:lnTo>
                        <a:pt x="189" y="642"/>
                      </a:lnTo>
                      <a:lnTo>
                        <a:pt x="174" y="642"/>
                      </a:lnTo>
                      <a:lnTo>
                        <a:pt x="182" y="635"/>
                      </a:lnTo>
                      <a:lnTo>
                        <a:pt x="174" y="635"/>
                      </a:lnTo>
                      <a:lnTo>
                        <a:pt x="189" y="627"/>
                      </a:lnTo>
                      <a:lnTo>
                        <a:pt x="196" y="613"/>
                      </a:lnTo>
                      <a:lnTo>
                        <a:pt x="189" y="591"/>
                      </a:lnTo>
                      <a:lnTo>
                        <a:pt x="182" y="584"/>
                      </a:lnTo>
                      <a:lnTo>
                        <a:pt x="167" y="599"/>
                      </a:lnTo>
                      <a:lnTo>
                        <a:pt x="153" y="584"/>
                      </a:lnTo>
                      <a:lnTo>
                        <a:pt x="144" y="584"/>
                      </a:lnTo>
                      <a:lnTo>
                        <a:pt x="137" y="584"/>
                      </a:lnTo>
                      <a:lnTo>
                        <a:pt x="137" y="577"/>
                      </a:lnTo>
                      <a:lnTo>
                        <a:pt x="130" y="577"/>
                      </a:lnTo>
                      <a:lnTo>
                        <a:pt x="130" y="591"/>
                      </a:lnTo>
                      <a:lnTo>
                        <a:pt x="122" y="591"/>
                      </a:lnTo>
                      <a:lnTo>
                        <a:pt x="115" y="591"/>
                      </a:lnTo>
                      <a:lnTo>
                        <a:pt x="108" y="584"/>
                      </a:lnTo>
                      <a:lnTo>
                        <a:pt x="115" y="577"/>
                      </a:lnTo>
                      <a:lnTo>
                        <a:pt x="101" y="570"/>
                      </a:lnTo>
                      <a:lnTo>
                        <a:pt x="101" y="563"/>
                      </a:lnTo>
                      <a:lnTo>
                        <a:pt x="101" y="555"/>
                      </a:lnTo>
                      <a:lnTo>
                        <a:pt x="94" y="555"/>
                      </a:lnTo>
                      <a:lnTo>
                        <a:pt x="79" y="555"/>
                      </a:lnTo>
                      <a:lnTo>
                        <a:pt x="72" y="548"/>
                      </a:lnTo>
                      <a:lnTo>
                        <a:pt x="58" y="555"/>
                      </a:lnTo>
                      <a:lnTo>
                        <a:pt x="58" y="534"/>
                      </a:lnTo>
                      <a:lnTo>
                        <a:pt x="94" y="462"/>
                      </a:lnTo>
                      <a:lnTo>
                        <a:pt x="101" y="440"/>
                      </a:lnTo>
                      <a:lnTo>
                        <a:pt x="108" y="411"/>
                      </a:lnTo>
                      <a:lnTo>
                        <a:pt x="115" y="367"/>
                      </a:lnTo>
                      <a:lnTo>
                        <a:pt x="108" y="360"/>
                      </a:lnTo>
                      <a:lnTo>
                        <a:pt x="108" y="345"/>
                      </a:lnTo>
                      <a:lnTo>
                        <a:pt x="101" y="324"/>
                      </a:lnTo>
                      <a:lnTo>
                        <a:pt x="101" y="317"/>
                      </a:lnTo>
                      <a:lnTo>
                        <a:pt x="86" y="309"/>
                      </a:lnTo>
                      <a:lnTo>
                        <a:pt x="72" y="302"/>
                      </a:lnTo>
                      <a:lnTo>
                        <a:pt x="79" y="295"/>
                      </a:lnTo>
                      <a:lnTo>
                        <a:pt x="86" y="295"/>
                      </a:lnTo>
                      <a:lnTo>
                        <a:pt x="101" y="302"/>
                      </a:lnTo>
                      <a:lnTo>
                        <a:pt x="108" y="302"/>
                      </a:lnTo>
                      <a:lnTo>
                        <a:pt x="115" y="288"/>
                      </a:lnTo>
                      <a:lnTo>
                        <a:pt x="122" y="295"/>
                      </a:lnTo>
                      <a:lnTo>
                        <a:pt x="130" y="288"/>
                      </a:lnTo>
                      <a:lnTo>
                        <a:pt x="137" y="281"/>
                      </a:lnTo>
                      <a:lnTo>
                        <a:pt x="174" y="252"/>
                      </a:lnTo>
                      <a:lnTo>
                        <a:pt x="182" y="252"/>
                      </a:lnTo>
                      <a:lnTo>
                        <a:pt x="182" y="245"/>
                      </a:lnTo>
                      <a:lnTo>
                        <a:pt x="196" y="230"/>
                      </a:lnTo>
                      <a:lnTo>
                        <a:pt x="203" y="209"/>
                      </a:lnTo>
                      <a:lnTo>
                        <a:pt x="225" y="187"/>
                      </a:lnTo>
                      <a:lnTo>
                        <a:pt x="239" y="187"/>
                      </a:lnTo>
                      <a:lnTo>
                        <a:pt x="232" y="187"/>
                      </a:lnTo>
                      <a:lnTo>
                        <a:pt x="239" y="187"/>
                      </a:lnTo>
                      <a:lnTo>
                        <a:pt x="246" y="180"/>
                      </a:lnTo>
                      <a:lnTo>
                        <a:pt x="239" y="180"/>
                      </a:lnTo>
                      <a:lnTo>
                        <a:pt x="239" y="173"/>
                      </a:lnTo>
                      <a:lnTo>
                        <a:pt x="254" y="158"/>
                      </a:lnTo>
                      <a:lnTo>
                        <a:pt x="261" y="151"/>
                      </a:lnTo>
                      <a:lnTo>
                        <a:pt x="282" y="115"/>
                      </a:lnTo>
                      <a:lnTo>
                        <a:pt x="275" y="101"/>
                      </a:lnTo>
                      <a:lnTo>
                        <a:pt x="275" y="86"/>
                      </a:lnTo>
                      <a:lnTo>
                        <a:pt x="282" y="79"/>
                      </a:lnTo>
                      <a:lnTo>
                        <a:pt x="297" y="29"/>
                      </a:lnTo>
                      <a:lnTo>
                        <a:pt x="297" y="7"/>
                      </a:lnTo>
                      <a:lnTo>
                        <a:pt x="304" y="0"/>
                      </a:lnTo>
                      <a:lnTo>
                        <a:pt x="333" y="21"/>
                      </a:lnTo>
                      <a:lnTo>
                        <a:pt x="340" y="21"/>
                      </a:lnTo>
                      <a:lnTo>
                        <a:pt x="347" y="14"/>
                      </a:lnTo>
                      <a:lnTo>
                        <a:pt x="362" y="14"/>
                      </a:lnTo>
                      <a:lnTo>
                        <a:pt x="362" y="21"/>
                      </a:lnTo>
                      <a:lnTo>
                        <a:pt x="369" y="29"/>
                      </a:lnTo>
                      <a:lnTo>
                        <a:pt x="369" y="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3" name="Freeform 96">
                  <a:extLst>
                    <a:ext uri="{FF2B5EF4-FFF2-40B4-BE49-F238E27FC236}">
                      <a16:creationId xmlns:a16="http://schemas.microsoft.com/office/drawing/2014/main" id="{0EEE6D0E-54AB-45F2-82B7-848CCA85B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013" y="3581400"/>
                  <a:ext cx="22225" cy="11113"/>
                </a:xfrm>
                <a:custGeom>
                  <a:avLst/>
                  <a:gdLst>
                    <a:gd name="T0" fmla="*/ 0 w 14"/>
                    <a:gd name="T1" fmla="*/ 2147483647 h 7"/>
                    <a:gd name="T2" fmla="*/ 2147483647 w 14"/>
                    <a:gd name="T3" fmla="*/ 2147483647 h 7"/>
                    <a:gd name="T4" fmla="*/ 2147483647 w 14"/>
                    <a:gd name="T5" fmla="*/ 0 h 7"/>
                    <a:gd name="T6" fmla="*/ 2147483647 w 14"/>
                    <a:gd name="T7" fmla="*/ 0 h 7"/>
                    <a:gd name="T8" fmla="*/ 2147483647 w 14"/>
                    <a:gd name="T9" fmla="*/ 2147483647 h 7"/>
                    <a:gd name="T10" fmla="*/ 2147483647 w 14"/>
                    <a:gd name="T11" fmla="*/ 2147483647 h 7"/>
                    <a:gd name="T12" fmla="*/ 0 w 14"/>
                    <a:gd name="T13" fmla="*/ 214748364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4" name="Freeform 97">
                  <a:extLst>
                    <a:ext uri="{FF2B5EF4-FFF2-40B4-BE49-F238E27FC236}">
                      <a16:creationId xmlns:a16="http://schemas.microsoft.com/office/drawing/2014/main" id="{3BFF9B31-92AE-41E0-8205-ED61EA3CF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088" y="3181350"/>
                  <a:ext cx="561975" cy="1052513"/>
                </a:xfrm>
                <a:custGeom>
                  <a:avLst/>
                  <a:gdLst>
                    <a:gd name="T0" fmla="*/ 2147483647 w 354"/>
                    <a:gd name="T1" fmla="*/ 2147483647 h 663"/>
                    <a:gd name="T2" fmla="*/ 2147483647 w 354"/>
                    <a:gd name="T3" fmla="*/ 2147483647 h 663"/>
                    <a:gd name="T4" fmla="*/ 2147483647 w 354"/>
                    <a:gd name="T5" fmla="*/ 2147483647 h 663"/>
                    <a:gd name="T6" fmla="*/ 2147483647 w 354"/>
                    <a:gd name="T7" fmla="*/ 2147483647 h 663"/>
                    <a:gd name="T8" fmla="*/ 2147483647 w 354"/>
                    <a:gd name="T9" fmla="*/ 2147483647 h 663"/>
                    <a:gd name="T10" fmla="*/ 2147483647 w 354"/>
                    <a:gd name="T11" fmla="*/ 2147483647 h 663"/>
                    <a:gd name="T12" fmla="*/ 2147483647 w 354"/>
                    <a:gd name="T13" fmla="*/ 2147483647 h 663"/>
                    <a:gd name="T14" fmla="*/ 2147483647 w 354"/>
                    <a:gd name="T15" fmla="*/ 2147483647 h 663"/>
                    <a:gd name="T16" fmla="*/ 2147483647 w 354"/>
                    <a:gd name="T17" fmla="*/ 2147483647 h 663"/>
                    <a:gd name="T18" fmla="*/ 2147483647 w 354"/>
                    <a:gd name="T19" fmla="*/ 2147483647 h 663"/>
                    <a:gd name="T20" fmla="*/ 2147483647 w 354"/>
                    <a:gd name="T21" fmla="*/ 2147483647 h 663"/>
                    <a:gd name="T22" fmla="*/ 2147483647 w 354"/>
                    <a:gd name="T23" fmla="*/ 2147483647 h 663"/>
                    <a:gd name="T24" fmla="*/ 2147483647 w 354"/>
                    <a:gd name="T25" fmla="*/ 2147483647 h 663"/>
                    <a:gd name="T26" fmla="*/ 2147483647 w 354"/>
                    <a:gd name="T27" fmla="*/ 2147483647 h 663"/>
                    <a:gd name="T28" fmla="*/ 2147483647 w 354"/>
                    <a:gd name="T29" fmla="*/ 2147483647 h 663"/>
                    <a:gd name="T30" fmla="*/ 2147483647 w 354"/>
                    <a:gd name="T31" fmla="*/ 2147483647 h 663"/>
                    <a:gd name="T32" fmla="*/ 2147483647 w 354"/>
                    <a:gd name="T33" fmla="*/ 2147483647 h 663"/>
                    <a:gd name="T34" fmla="*/ 2147483647 w 354"/>
                    <a:gd name="T35" fmla="*/ 2147483647 h 663"/>
                    <a:gd name="T36" fmla="*/ 2147483647 w 354"/>
                    <a:gd name="T37" fmla="*/ 2147483647 h 663"/>
                    <a:gd name="T38" fmla="*/ 2147483647 w 354"/>
                    <a:gd name="T39" fmla="*/ 2147483647 h 663"/>
                    <a:gd name="T40" fmla="*/ 2147483647 w 354"/>
                    <a:gd name="T41" fmla="*/ 2147483647 h 663"/>
                    <a:gd name="T42" fmla="*/ 2147483647 w 354"/>
                    <a:gd name="T43" fmla="*/ 2147483647 h 663"/>
                    <a:gd name="T44" fmla="*/ 2147483647 w 354"/>
                    <a:gd name="T45" fmla="*/ 2147483647 h 663"/>
                    <a:gd name="T46" fmla="*/ 2147483647 w 354"/>
                    <a:gd name="T47" fmla="*/ 2147483647 h 663"/>
                    <a:gd name="T48" fmla="*/ 2147483647 w 354"/>
                    <a:gd name="T49" fmla="*/ 2147483647 h 663"/>
                    <a:gd name="T50" fmla="*/ 2147483647 w 354"/>
                    <a:gd name="T51" fmla="*/ 2147483647 h 663"/>
                    <a:gd name="T52" fmla="*/ 2147483647 w 354"/>
                    <a:gd name="T53" fmla="*/ 2147483647 h 663"/>
                    <a:gd name="T54" fmla="*/ 2147483647 w 354"/>
                    <a:gd name="T55" fmla="*/ 2147483647 h 663"/>
                    <a:gd name="T56" fmla="*/ 2147483647 w 354"/>
                    <a:gd name="T57" fmla="*/ 2147483647 h 663"/>
                    <a:gd name="T58" fmla="*/ 2147483647 w 354"/>
                    <a:gd name="T59" fmla="*/ 2147483647 h 663"/>
                    <a:gd name="T60" fmla="*/ 2147483647 w 354"/>
                    <a:gd name="T61" fmla="*/ 2147483647 h 663"/>
                    <a:gd name="T62" fmla="*/ 2147483647 w 354"/>
                    <a:gd name="T63" fmla="*/ 2147483647 h 663"/>
                    <a:gd name="T64" fmla="*/ 0 w 354"/>
                    <a:gd name="T65" fmla="*/ 2147483647 h 663"/>
                    <a:gd name="T66" fmla="*/ 2147483647 w 354"/>
                    <a:gd name="T67" fmla="*/ 2147483647 h 663"/>
                    <a:gd name="T68" fmla="*/ 2147483647 w 354"/>
                    <a:gd name="T69" fmla="*/ 2147483647 h 663"/>
                    <a:gd name="T70" fmla="*/ 2147483647 w 354"/>
                    <a:gd name="T71" fmla="*/ 2147483647 h 663"/>
                    <a:gd name="T72" fmla="*/ 2147483647 w 354"/>
                    <a:gd name="T73" fmla="*/ 2147483647 h 663"/>
                    <a:gd name="T74" fmla="*/ 2147483647 w 354"/>
                    <a:gd name="T75" fmla="*/ 2147483647 h 663"/>
                    <a:gd name="T76" fmla="*/ 2147483647 w 354"/>
                    <a:gd name="T77" fmla="*/ 2147483647 h 663"/>
                    <a:gd name="T78" fmla="*/ 2147483647 w 354"/>
                    <a:gd name="T79" fmla="*/ 2147483647 h 663"/>
                    <a:gd name="T80" fmla="*/ 2147483647 w 354"/>
                    <a:gd name="T81" fmla="*/ 2147483647 h 663"/>
                    <a:gd name="T82" fmla="*/ 2147483647 w 354"/>
                    <a:gd name="T83" fmla="*/ 2147483647 h 663"/>
                    <a:gd name="T84" fmla="*/ 2147483647 w 354"/>
                    <a:gd name="T85" fmla="*/ 2147483647 h 663"/>
                    <a:gd name="T86" fmla="*/ 2147483647 w 354"/>
                    <a:gd name="T87" fmla="*/ 2147483647 h 663"/>
                    <a:gd name="T88" fmla="*/ 2147483647 w 354"/>
                    <a:gd name="T89" fmla="*/ 2147483647 h 663"/>
                    <a:gd name="T90" fmla="*/ 2147483647 w 354"/>
                    <a:gd name="T91" fmla="*/ 0 h 663"/>
                    <a:gd name="T92" fmla="*/ 2147483647 w 354"/>
                    <a:gd name="T93" fmla="*/ 2147483647 h 663"/>
                    <a:gd name="T94" fmla="*/ 2147483647 w 354"/>
                    <a:gd name="T95" fmla="*/ 2147483647 h 6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4"/>
                    <a:gd name="T145" fmla="*/ 0 h 663"/>
                    <a:gd name="T146" fmla="*/ 354 w 354"/>
                    <a:gd name="T147" fmla="*/ 663 h 6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4" h="663">
                      <a:moveTo>
                        <a:pt x="311" y="36"/>
                      </a:moveTo>
                      <a:lnTo>
                        <a:pt x="304" y="50"/>
                      </a:lnTo>
                      <a:lnTo>
                        <a:pt x="311" y="50"/>
                      </a:lnTo>
                      <a:lnTo>
                        <a:pt x="311" y="57"/>
                      </a:lnTo>
                      <a:lnTo>
                        <a:pt x="318" y="65"/>
                      </a:lnTo>
                      <a:lnTo>
                        <a:pt x="325" y="72"/>
                      </a:lnTo>
                      <a:lnTo>
                        <a:pt x="325" y="86"/>
                      </a:lnTo>
                      <a:lnTo>
                        <a:pt x="318" y="93"/>
                      </a:lnTo>
                      <a:lnTo>
                        <a:pt x="311" y="93"/>
                      </a:lnTo>
                      <a:lnTo>
                        <a:pt x="311" y="101"/>
                      </a:lnTo>
                      <a:lnTo>
                        <a:pt x="325" y="137"/>
                      </a:lnTo>
                      <a:lnTo>
                        <a:pt x="332" y="137"/>
                      </a:lnTo>
                      <a:lnTo>
                        <a:pt x="340" y="137"/>
                      </a:lnTo>
                      <a:lnTo>
                        <a:pt x="354" y="144"/>
                      </a:lnTo>
                      <a:lnTo>
                        <a:pt x="332" y="173"/>
                      </a:lnTo>
                      <a:lnTo>
                        <a:pt x="332" y="180"/>
                      </a:lnTo>
                      <a:lnTo>
                        <a:pt x="325" y="201"/>
                      </a:lnTo>
                      <a:lnTo>
                        <a:pt x="332" y="223"/>
                      </a:lnTo>
                      <a:lnTo>
                        <a:pt x="311" y="252"/>
                      </a:lnTo>
                      <a:lnTo>
                        <a:pt x="304" y="281"/>
                      </a:lnTo>
                      <a:lnTo>
                        <a:pt x="289" y="281"/>
                      </a:lnTo>
                      <a:lnTo>
                        <a:pt x="282" y="288"/>
                      </a:lnTo>
                      <a:lnTo>
                        <a:pt x="268" y="309"/>
                      </a:lnTo>
                      <a:lnTo>
                        <a:pt x="275" y="338"/>
                      </a:lnTo>
                      <a:lnTo>
                        <a:pt x="268" y="360"/>
                      </a:lnTo>
                      <a:lnTo>
                        <a:pt x="282" y="367"/>
                      </a:lnTo>
                      <a:lnTo>
                        <a:pt x="275" y="390"/>
                      </a:lnTo>
                      <a:lnTo>
                        <a:pt x="275" y="397"/>
                      </a:lnTo>
                      <a:lnTo>
                        <a:pt x="260" y="447"/>
                      </a:lnTo>
                      <a:lnTo>
                        <a:pt x="268" y="455"/>
                      </a:lnTo>
                      <a:lnTo>
                        <a:pt x="275" y="455"/>
                      </a:lnTo>
                      <a:lnTo>
                        <a:pt x="282" y="462"/>
                      </a:lnTo>
                      <a:lnTo>
                        <a:pt x="282" y="469"/>
                      </a:lnTo>
                      <a:lnTo>
                        <a:pt x="289" y="476"/>
                      </a:lnTo>
                      <a:lnTo>
                        <a:pt x="304" y="476"/>
                      </a:lnTo>
                      <a:lnTo>
                        <a:pt x="304" y="498"/>
                      </a:lnTo>
                      <a:lnTo>
                        <a:pt x="318" y="512"/>
                      </a:lnTo>
                      <a:lnTo>
                        <a:pt x="311" y="519"/>
                      </a:lnTo>
                      <a:lnTo>
                        <a:pt x="296" y="527"/>
                      </a:lnTo>
                      <a:lnTo>
                        <a:pt x="304" y="541"/>
                      </a:lnTo>
                      <a:lnTo>
                        <a:pt x="296" y="563"/>
                      </a:lnTo>
                      <a:lnTo>
                        <a:pt x="296" y="570"/>
                      </a:lnTo>
                      <a:lnTo>
                        <a:pt x="304" y="577"/>
                      </a:lnTo>
                      <a:lnTo>
                        <a:pt x="304" y="584"/>
                      </a:lnTo>
                      <a:lnTo>
                        <a:pt x="296" y="591"/>
                      </a:lnTo>
                      <a:lnTo>
                        <a:pt x="296" y="599"/>
                      </a:lnTo>
                      <a:lnTo>
                        <a:pt x="282" y="591"/>
                      </a:lnTo>
                      <a:lnTo>
                        <a:pt x="275" y="591"/>
                      </a:lnTo>
                      <a:lnTo>
                        <a:pt x="268" y="599"/>
                      </a:lnTo>
                      <a:lnTo>
                        <a:pt x="260" y="599"/>
                      </a:lnTo>
                      <a:lnTo>
                        <a:pt x="253" y="591"/>
                      </a:lnTo>
                      <a:lnTo>
                        <a:pt x="253" y="584"/>
                      </a:lnTo>
                      <a:lnTo>
                        <a:pt x="239" y="591"/>
                      </a:lnTo>
                      <a:lnTo>
                        <a:pt x="246" y="613"/>
                      </a:lnTo>
                      <a:lnTo>
                        <a:pt x="246" y="627"/>
                      </a:lnTo>
                      <a:lnTo>
                        <a:pt x="246" y="635"/>
                      </a:lnTo>
                      <a:lnTo>
                        <a:pt x="239" y="635"/>
                      </a:lnTo>
                      <a:lnTo>
                        <a:pt x="224" y="635"/>
                      </a:lnTo>
                      <a:lnTo>
                        <a:pt x="210" y="627"/>
                      </a:lnTo>
                      <a:lnTo>
                        <a:pt x="203" y="627"/>
                      </a:lnTo>
                      <a:lnTo>
                        <a:pt x="203" y="635"/>
                      </a:lnTo>
                      <a:lnTo>
                        <a:pt x="210" y="642"/>
                      </a:lnTo>
                      <a:lnTo>
                        <a:pt x="210" y="656"/>
                      </a:lnTo>
                      <a:lnTo>
                        <a:pt x="196" y="663"/>
                      </a:lnTo>
                      <a:lnTo>
                        <a:pt x="181" y="649"/>
                      </a:lnTo>
                      <a:lnTo>
                        <a:pt x="167" y="649"/>
                      </a:lnTo>
                      <a:lnTo>
                        <a:pt x="167" y="656"/>
                      </a:lnTo>
                      <a:lnTo>
                        <a:pt x="160" y="656"/>
                      </a:lnTo>
                      <a:lnTo>
                        <a:pt x="160" y="642"/>
                      </a:lnTo>
                      <a:lnTo>
                        <a:pt x="160" y="635"/>
                      </a:lnTo>
                      <a:lnTo>
                        <a:pt x="152" y="635"/>
                      </a:lnTo>
                      <a:lnTo>
                        <a:pt x="138" y="635"/>
                      </a:lnTo>
                      <a:lnTo>
                        <a:pt x="131" y="642"/>
                      </a:lnTo>
                      <a:lnTo>
                        <a:pt x="116" y="642"/>
                      </a:lnTo>
                      <a:lnTo>
                        <a:pt x="124" y="635"/>
                      </a:lnTo>
                      <a:lnTo>
                        <a:pt x="116" y="635"/>
                      </a:lnTo>
                      <a:lnTo>
                        <a:pt x="131" y="627"/>
                      </a:lnTo>
                      <a:lnTo>
                        <a:pt x="138" y="613"/>
                      </a:lnTo>
                      <a:lnTo>
                        <a:pt x="131" y="591"/>
                      </a:lnTo>
                      <a:lnTo>
                        <a:pt x="124" y="584"/>
                      </a:lnTo>
                      <a:lnTo>
                        <a:pt x="109" y="599"/>
                      </a:lnTo>
                      <a:lnTo>
                        <a:pt x="95" y="584"/>
                      </a:lnTo>
                      <a:lnTo>
                        <a:pt x="86" y="584"/>
                      </a:lnTo>
                      <a:lnTo>
                        <a:pt x="79" y="584"/>
                      </a:lnTo>
                      <a:lnTo>
                        <a:pt x="79" y="577"/>
                      </a:lnTo>
                      <a:lnTo>
                        <a:pt x="72" y="577"/>
                      </a:lnTo>
                      <a:lnTo>
                        <a:pt x="72" y="591"/>
                      </a:lnTo>
                      <a:lnTo>
                        <a:pt x="64" y="591"/>
                      </a:lnTo>
                      <a:lnTo>
                        <a:pt x="57" y="591"/>
                      </a:lnTo>
                      <a:lnTo>
                        <a:pt x="50" y="584"/>
                      </a:lnTo>
                      <a:lnTo>
                        <a:pt x="57" y="577"/>
                      </a:lnTo>
                      <a:lnTo>
                        <a:pt x="43" y="570"/>
                      </a:lnTo>
                      <a:lnTo>
                        <a:pt x="43" y="563"/>
                      </a:lnTo>
                      <a:lnTo>
                        <a:pt x="43" y="555"/>
                      </a:lnTo>
                      <a:lnTo>
                        <a:pt x="36" y="555"/>
                      </a:lnTo>
                      <a:lnTo>
                        <a:pt x="21" y="555"/>
                      </a:lnTo>
                      <a:lnTo>
                        <a:pt x="14" y="548"/>
                      </a:lnTo>
                      <a:lnTo>
                        <a:pt x="0" y="555"/>
                      </a:lnTo>
                      <a:lnTo>
                        <a:pt x="0" y="534"/>
                      </a:lnTo>
                      <a:lnTo>
                        <a:pt x="36" y="462"/>
                      </a:lnTo>
                      <a:lnTo>
                        <a:pt x="43" y="440"/>
                      </a:lnTo>
                      <a:lnTo>
                        <a:pt x="50" y="411"/>
                      </a:lnTo>
                      <a:lnTo>
                        <a:pt x="57" y="367"/>
                      </a:lnTo>
                      <a:lnTo>
                        <a:pt x="50" y="360"/>
                      </a:lnTo>
                      <a:lnTo>
                        <a:pt x="50" y="345"/>
                      </a:lnTo>
                      <a:lnTo>
                        <a:pt x="43" y="324"/>
                      </a:lnTo>
                      <a:lnTo>
                        <a:pt x="43" y="317"/>
                      </a:lnTo>
                      <a:lnTo>
                        <a:pt x="28" y="309"/>
                      </a:lnTo>
                      <a:lnTo>
                        <a:pt x="14" y="302"/>
                      </a:lnTo>
                      <a:lnTo>
                        <a:pt x="21" y="295"/>
                      </a:lnTo>
                      <a:lnTo>
                        <a:pt x="28" y="295"/>
                      </a:lnTo>
                      <a:lnTo>
                        <a:pt x="43" y="302"/>
                      </a:lnTo>
                      <a:lnTo>
                        <a:pt x="50" y="302"/>
                      </a:lnTo>
                      <a:lnTo>
                        <a:pt x="57" y="288"/>
                      </a:lnTo>
                      <a:lnTo>
                        <a:pt x="64" y="295"/>
                      </a:lnTo>
                      <a:lnTo>
                        <a:pt x="72" y="288"/>
                      </a:lnTo>
                      <a:lnTo>
                        <a:pt x="79" y="281"/>
                      </a:lnTo>
                      <a:lnTo>
                        <a:pt x="116" y="252"/>
                      </a:lnTo>
                      <a:lnTo>
                        <a:pt x="124" y="252"/>
                      </a:lnTo>
                      <a:lnTo>
                        <a:pt x="124" y="245"/>
                      </a:lnTo>
                      <a:lnTo>
                        <a:pt x="138" y="230"/>
                      </a:lnTo>
                      <a:lnTo>
                        <a:pt x="145" y="209"/>
                      </a:lnTo>
                      <a:lnTo>
                        <a:pt x="167" y="187"/>
                      </a:lnTo>
                      <a:lnTo>
                        <a:pt x="181" y="187"/>
                      </a:lnTo>
                      <a:lnTo>
                        <a:pt x="174" y="187"/>
                      </a:lnTo>
                      <a:lnTo>
                        <a:pt x="181" y="187"/>
                      </a:lnTo>
                      <a:lnTo>
                        <a:pt x="188" y="180"/>
                      </a:lnTo>
                      <a:lnTo>
                        <a:pt x="181" y="180"/>
                      </a:lnTo>
                      <a:lnTo>
                        <a:pt x="181" y="173"/>
                      </a:lnTo>
                      <a:lnTo>
                        <a:pt x="196" y="158"/>
                      </a:lnTo>
                      <a:lnTo>
                        <a:pt x="203" y="151"/>
                      </a:lnTo>
                      <a:lnTo>
                        <a:pt x="224" y="115"/>
                      </a:lnTo>
                      <a:lnTo>
                        <a:pt x="217" y="101"/>
                      </a:lnTo>
                      <a:lnTo>
                        <a:pt x="217" y="86"/>
                      </a:lnTo>
                      <a:lnTo>
                        <a:pt x="224" y="79"/>
                      </a:lnTo>
                      <a:lnTo>
                        <a:pt x="239" y="29"/>
                      </a:lnTo>
                      <a:lnTo>
                        <a:pt x="239" y="7"/>
                      </a:lnTo>
                      <a:lnTo>
                        <a:pt x="246" y="0"/>
                      </a:lnTo>
                      <a:lnTo>
                        <a:pt x="275" y="21"/>
                      </a:lnTo>
                      <a:lnTo>
                        <a:pt x="282" y="21"/>
                      </a:lnTo>
                      <a:lnTo>
                        <a:pt x="289" y="14"/>
                      </a:lnTo>
                      <a:lnTo>
                        <a:pt x="304" y="14"/>
                      </a:lnTo>
                      <a:lnTo>
                        <a:pt x="304" y="21"/>
                      </a:lnTo>
                      <a:lnTo>
                        <a:pt x="311" y="29"/>
                      </a:lnTo>
                      <a:lnTo>
                        <a:pt x="311" y="36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5" name="Freeform 98">
                  <a:extLst>
                    <a:ext uri="{FF2B5EF4-FFF2-40B4-BE49-F238E27FC236}">
                      <a16:creationId xmlns:a16="http://schemas.microsoft.com/office/drawing/2014/main" id="{151F6CF9-AD5E-413D-A4A0-029B75DE4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7250" y="3067050"/>
                  <a:ext cx="812800" cy="766763"/>
                </a:xfrm>
                <a:custGeom>
                  <a:avLst/>
                  <a:gdLst>
                    <a:gd name="T0" fmla="*/ 2147483647 w 512"/>
                    <a:gd name="T1" fmla="*/ 2147483647 h 483"/>
                    <a:gd name="T2" fmla="*/ 2147483647 w 512"/>
                    <a:gd name="T3" fmla="*/ 2147483647 h 483"/>
                    <a:gd name="T4" fmla="*/ 2147483647 w 512"/>
                    <a:gd name="T5" fmla="*/ 2147483647 h 483"/>
                    <a:gd name="T6" fmla="*/ 2147483647 w 512"/>
                    <a:gd name="T7" fmla="*/ 2147483647 h 483"/>
                    <a:gd name="T8" fmla="*/ 2147483647 w 512"/>
                    <a:gd name="T9" fmla="*/ 2147483647 h 483"/>
                    <a:gd name="T10" fmla="*/ 2147483647 w 512"/>
                    <a:gd name="T11" fmla="*/ 2147483647 h 483"/>
                    <a:gd name="T12" fmla="*/ 2147483647 w 512"/>
                    <a:gd name="T13" fmla="*/ 2147483647 h 483"/>
                    <a:gd name="T14" fmla="*/ 2147483647 w 512"/>
                    <a:gd name="T15" fmla="*/ 2147483647 h 483"/>
                    <a:gd name="T16" fmla="*/ 2147483647 w 512"/>
                    <a:gd name="T17" fmla="*/ 2147483647 h 483"/>
                    <a:gd name="T18" fmla="*/ 2147483647 w 512"/>
                    <a:gd name="T19" fmla="*/ 2147483647 h 483"/>
                    <a:gd name="T20" fmla="*/ 2147483647 w 512"/>
                    <a:gd name="T21" fmla="*/ 2147483647 h 483"/>
                    <a:gd name="T22" fmla="*/ 2147483647 w 512"/>
                    <a:gd name="T23" fmla="*/ 2147483647 h 483"/>
                    <a:gd name="T24" fmla="*/ 2147483647 w 512"/>
                    <a:gd name="T25" fmla="*/ 2147483647 h 483"/>
                    <a:gd name="T26" fmla="*/ 2147483647 w 512"/>
                    <a:gd name="T27" fmla="*/ 2147483647 h 483"/>
                    <a:gd name="T28" fmla="*/ 2147483647 w 512"/>
                    <a:gd name="T29" fmla="*/ 2147483647 h 483"/>
                    <a:gd name="T30" fmla="*/ 2147483647 w 512"/>
                    <a:gd name="T31" fmla="*/ 2147483647 h 483"/>
                    <a:gd name="T32" fmla="*/ 2147483647 w 512"/>
                    <a:gd name="T33" fmla="*/ 2147483647 h 483"/>
                    <a:gd name="T34" fmla="*/ 2147483647 w 512"/>
                    <a:gd name="T35" fmla="*/ 2147483647 h 483"/>
                    <a:gd name="T36" fmla="*/ 2147483647 w 512"/>
                    <a:gd name="T37" fmla="*/ 2147483647 h 483"/>
                    <a:gd name="T38" fmla="*/ 2147483647 w 512"/>
                    <a:gd name="T39" fmla="*/ 2147483647 h 483"/>
                    <a:gd name="T40" fmla="*/ 2147483647 w 512"/>
                    <a:gd name="T41" fmla="*/ 2147483647 h 483"/>
                    <a:gd name="T42" fmla="*/ 2147483647 w 512"/>
                    <a:gd name="T43" fmla="*/ 2147483647 h 483"/>
                    <a:gd name="T44" fmla="*/ 2147483647 w 512"/>
                    <a:gd name="T45" fmla="*/ 2147483647 h 483"/>
                    <a:gd name="T46" fmla="*/ 2147483647 w 512"/>
                    <a:gd name="T47" fmla="*/ 2147483647 h 483"/>
                    <a:gd name="T48" fmla="*/ 2147483647 w 512"/>
                    <a:gd name="T49" fmla="*/ 2147483647 h 483"/>
                    <a:gd name="T50" fmla="*/ 0 w 512"/>
                    <a:gd name="T51" fmla="*/ 2147483647 h 483"/>
                    <a:gd name="T52" fmla="*/ 2147483647 w 512"/>
                    <a:gd name="T53" fmla="*/ 2147483647 h 483"/>
                    <a:gd name="T54" fmla="*/ 2147483647 w 512"/>
                    <a:gd name="T55" fmla="*/ 2147483647 h 483"/>
                    <a:gd name="T56" fmla="*/ 2147483647 w 512"/>
                    <a:gd name="T57" fmla="*/ 2147483647 h 483"/>
                    <a:gd name="T58" fmla="*/ 2147483647 w 512"/>
                    <a:gd name="T59" fmla="*/ 2147483647 h 483"/>
                    <a:gd name="T60" fmla="*/ 2147483647 w 512"/>
                    <a:gd name="T61" fmla="*/ 2147483647 h 483"/>
                    <a:gd name="T62" fmla="*/ 2147483647 w 512"/>
                    <a:gd name="T63" fmla="*/ 2147483647 h 483"/>
                    <a:gd name="T64" fmla="*/ 2147483647 w 512"/>
                    <a:gd name="T65" fmla="*/ 2147483647 h 483"/>
                    <a:gd name="T66" fmla="*/ 2147483647 w 512"/>
                    <a:gd name="T67" fmla="*/ 2147483647 h 483"/>
                    <a:gd name="T68" fmla="*/ 2147483647 w 512"/>
                    <a:gd name="T69" fmla="*/ 2147483647 h 483"/>
                    <a:gd name="T70" fmla="*/ 2147483647 w 512"/>
                    <a:gd name="T71" fmla="*/ 2147483647 h 483"/>
                    <a:gd name="T72" fmla="*/ 2147483647 w 512"/>
                    <a:gd name="T73" fmla="*/ 2147483647 h 483"/>
                    <a:gd name="T74" fmla="*/ 2147483647 w 512"/>
                    <a:gd name="T75" fmla="*/ 2147483647 h 483"/>
                    <a:gd name="T76" fmla="*/ 2147483647 w 512"/>
                    <a:gd name="T77" fmla="*/ 0 h 483"/>
                    <a:gd name="T78" fmla="*/ 2147483647 w 512"/>
                    <a:gd name="T79" fmla="*/ 2147483647 h 483"/>
                    <a:gd name="T80" fmla="*/ 2147483647 w 512"/>
                    <a:gd name="T81" fmla="*/ 2147483647 h 483"/>
                    <a:gd name="T82" fmla="*/ 2147483647 w 512"/>
                    <a:gd name="T83" fmla="*/ 2147483647 h 483"/>
                    <a:gd name="T84" fmla="*/ 2147483647 w 512"/>
                    <a:gd name="T85" fmla="*/ 2147483647 h 483"/>
                    <a:gd name="T86" fmla="*/ 2147483647 w 512"/>
                    <a:gd name="T87" fmla="*/ 2147483647 h 483"/>
                    <a:gd name="T88" fmla="*/ 2147483647 w 512"/>
                    <a:gd name="T89" fmla="*/ 2147483647 h 483"/>
                    <a:gd name="T90" fmla="*/ 2147483647 w 512"/>
                    <a:gd name="T91" fmla="*/ 2147483647 h 483"/>
                    <a:gd name="T92" fmla="*/ 2147483647 w 512"/>
                    <a:gd name="T93" fmla="*/ 2147483647 h 483"/>
                    <a:gd name="T94" fmla="*/ 2147483647 w 512"/>
                    <a:gd name="T95" fmla="*/ 2147483647 h 48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12"/>
                    <a:gd name="T145" fmla="*/ 0 h 483"/>
                    <a:gd name="T146" fmla="*/ 512 w 512"/>
                    <a:gd name="T147" fmla="*/ 483 h 48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12" h="483">
                      <a:moveTo>
                        <a:pt x="376" y="165"/>
                      </a:moveTo>
                      <a:lnTo>
                        <a:pt x="383" y="165"/>
                      </a:lnTo>
                      <a:lnTo>
                        <a:pt x="390" y="180"/>
                      </a:lnTo>
                      <a:lnTo>
                        <a:pt x="404" y="180"/>
                      </a:lnTo>
                      <a:lnTo>
                        <a:pt x="419" y="187"/>
                      </a:lnTo>
                      <a:lnTo>
                        <a:pt x="426" y="201"/>
                      </a:lnTo>
                      <a:lnTo>
                        <a:pt x="419" y="209"/>
                      </a:lnTo>
                      <a:lnTo>
                        <a:pt x="426" y="237"/>
                      </a:lnTo>
                      <a:lnTo>
                        <a:pt x="433" y="252"/>
                      </a:lnTo>
                      <a:lnTo>
                        <a:pt x="440" y="259"/>
                      </a:lnTo>
                      <a:lnTo>
                        <a:pt x="440" y="273"/>
                      </a:lnTo>
                      <a:lnTo>
                        <a:pt x="433" y="295"/>
                      </a:lnTo>
                      <a:lnTo>
                        <a:pt x="469" y="288"/>
                      </a:lnTo>
                      <a:lnTo>
                        <a:pt x="469" y="295"/>
                      </a:lnTo>
                      <a:lnTo>
                        <a:pt x="469" y="302"/>
                      </a:lnTo>
                      <a:lnTo>
                        <a:pt x="476" y="309"/>
                      </a:lnTo>
                      <a:lnTo>
                        <a:pt x="491" y="317"/>
                      </a:lnTo>
                      <a:lnTo>
                        <a:pt x="498" y="324"/>
                      </a:lnTo>
                      <a:lnTo>
                        <a:pt x="512" y="324"/>
                      </a:lnTo>
                      <a:lnTo>
                        <a:pt x="512" y="338"/>
                      </a:lnTo>
                      <a:lnTo>
                        <a:pt x="505" y="353"/>
                      </a:lnTo>
                      <a:lnTo>
                        <a:pt x="491" y="367"/>
                      </a:lnTo>
                      <a:lnTo>
                        <a:pt x="484" y="360"/>
                      </a:lnTo>
                      <a:lnTo>
                        <a:pt x="476" y="374"/>
                      </a:lnTo>
                      <a:lnTo>
                        <a:pt x="455" y="381"/>
                      </a:lnTo>
                      <a:lnTo>
                        <a:pt x="455" y="389"/>
                      </a:lnTo>
                      <a:lnTo>
                        <a:pt x="455" y="403"/>
                      </a:lnTo>
                      <a:lnTo>
                        <a:pt x="448" y="417"/>
                      </a:lnTo>
                      <a:lnTo>
                        <a:pt x="433" y="432"/>
                      </a:lnTo>
                      <a:lnTo>
                        <a:pt x="426" y="446"/>
                      </a:lnTo>
                      <a:lnTo>
                        <a:pt x="419" y="446"/>
                      </a:lnTo>
                      <a:lnTo>
                        <a:pt x="404" y="446"/>
                      </a:lnTo>
                      <a:lnTo>
                        <a:pt x="404" y="439"/>
                      </a:lnTo>
                      <a:lnTo>
                        <a:pt x="397" y="439"/>
                      </a:lnTo>
                      <a:lnTo>
                        <a:pt x="383" y="453"/>
                      </a:lnTo>
                      <a:lnTo>
                        <a:pt x="376" y="453"/>
                      </a:lnTo>
                      <a:lnTo>
                        <a:pt x="383" y="469"/>
                      </a:lnTo>
                      <a:lnTo>
                        <a:pt x="383" y="476"/>
                      </a:lnTo>
                      <a:lnTo>
                        <a:pt x="368" y="483"/>
                      </a:lnTo>
                      <a:lnTo>
                        <a:pt x="361" y="476"/>
                      </a:lnTo>
                      <a:lnTo>
                        <a:pt x="332" y="469"/>
                      </a:lnTo>
                      <a:lnTo>
                        <a:pt x="325" y="462"/>
                      </a:lnTo>
                      <a:lnTo>
                        <a:pt x="318" y="439"/>
                      </a:lnTo>
                      <a:lnTo>
                        <a:pt x="311" y="439"/>
                      </a:lnTo>
                      <a:lnTo>
                        <a:pt x="304" y="417"/>
                      </a:lnTo>
                      <a:lnTo>
                        <a:pt x="296" y="403"/>
                      </a:lnTo>
                      <a:lnTo>
                        <a:pt x="289" y="374"/>
                      </a:lnTo>
                      <a:lnTo>
                        <a:pt x="289" y="360"/>
                      </a:lnTo>
                      <a:lnTo>
                        <a:pt x="289" y="353"/>
                      </a:lnTo>
                      <a:lnTo>
                        <a:pt x="275" y="331"/>
                      </a:lnTo>
                      <a:lnTo>
                        <a:pt x="260" y="295"/>
                      </a:lnTo>
                      <a:lnTo>
                        <a:pt x="253" y="302"/>
                      </a:lnTo>
                      <a:lnTo>
                        <a:pt x="232" y="302"/>
                      </a:lnTo>
                      <a:lnTo>
                        <a:pt x="216" y="302"/>
                      </a:lnTo>
                      <a:lnTo>
                        <a:pt x="201" y="309"/>
                      </a:lnTo>
                      <a:lnTo>
                        <a:pt x="194" y="302"/>
                      </a:lnTo>
                      <a:lnTo>
                        <a:pt x="187" y="309"/>
                      </a:lnTo>
                      <a:lnTo>
                        <a:pt x="180" y="317"/>
                      </a:lnTo>
                      <a:lnTo>
                        <a:pt x="173" y="317"/>
                      </a:lnTo>
                      <a:lnTo>
                        <a:pt x="158" y="338"/>
                      </a:lnTo>
                      <a:lnTo>
                        <a:pt x="144" y="345"/>
                      </a:lnTo>
                      <a:lnTo>
                        <a:pt x="122" y="353"/>
                      </a:lnTo>
                      <a:lnTo>
                        <a:pt x="115" y="353"/>
                      </a:lnTo>
                      <a:lnTo>
                        <a:pt x="115" y="345"/>
                      </a:lnTo>
                      <a:lnTo>
                        <a:pt x="101" y="345"/>
                      </a:lnTo>
                      <a:lnTo>
                        <a:pt x="93" y="331"/>
                      </a:lnTo>
                      <a:lnTo>
                        <a:pt x="86" y="331"/>
                      </a:lnTo>
                      <a:lnTo>
                        <a:pt x="86" y="324"/>
                      </a:lnTo>
                      <a:lnTo>
                        <a:pt x="79" y="324"/>
                      </a:lnTo>
                      <a:lnTo>
                        <a:pt x="79" y="338"/>
                      </a:lnTo>
                      <a:lnTo>
                        <a:pt x="72" y="331"/>
                      </a:lnTo>
                      <a:lnTo>
                        <a:pt x="65" y="338"/>
                      </a:lnTo>
                      <a:lnTo>
                        <a:pt x="50" y="338"/>
                      </a:lnTo>
                      <a:lnTo>
                        <a:pt x="36" y="345"/>
                      </a:lnTo>
                      <a:lnTo>
                        <a:pt x="29" y="338"/>
                      </a:lnTo>
                      <a:lnTo>
                        <a:pt x="14" y="345"/>
                      </a:lnTo>
                      <a:lnTo>
                        <a:pt x="0" y="353"/>
                      </a:lnTo>
                      <a:lnTo>
                        <a:pt x="0" y="345"/>
                      </a:lnTo>
                      <a:lnTo>
                        <a:pt x="0" y="324"/>
                      </a:lnTo>
                      <a:lnTo>
                        <a:pt x="29" y="317"/>
                      </a:lnTo>
                      <a:lnTo>
                        <a:pt x="21" y="302"/>
                      </a:lnTo>
                      <a:lnTo>
                        <a:pt x="7" y="302"/>
                      </a:lnTo>
                      <a:lnTo>
                        <a:pt x="0" y="288"/>
                      </a:lnTo>
                      <a:lnTo>
                        <a:pt x="14" y="281"/>
                      </a:lnTo>
                      <a:lnTo>
                        <a:pt x="14" y="266"/>
                      </a:lnTo>
                      <a:lnTo>
                        <a:pt x="7" y="259"/>
                      </a:lnTo>
                      <a:lnTo>
                        <a:pt x="7" y="252"/>
                      </a:lnTo>
                      <a:lnTo>
                        <a:pt x="7" y="245"/>
                      </a:lnTo>
                      <a:lnTo>
                        <a:pt x="14" y="237"/>
                      </a:lnTo>
                      <a:lnTo>
                        <a:pt x="29" y="252"/>
                      </a:lnTo>
                      <a:lnTo>
                        <a:pt x="29" y="245"/>
                      </a:lnTo>
                      <a:lnTo>
                        <a:pt x="36" y="245"/>
                      </a:lnTo>
                      <a:lnTo>
                        <a:pt x="43" y="230"/>
                      </a:lnTo>
                      <a:lnTo>
                        <a:pt x="50" y="216"/>
                      </a:lnTo>
                      <a:lnTo>
                        <a:pt x="43" y="201"/>
                      </a:lnTo>
                      <a:lnTo>
                        <a:pt x="43" y="173"/>
                      </a:lnTo>
                      <a:lnTo>
                        <a:pt x="36" y="158"/>
                      </a:lnTo>
                      <a:lnTo>
                        <a:pt x="50" y="144"/>
                      </a:lnTo>
                      <a:lnTo>
                        <a:pt x="57" y="144"/>
                      </a:lnTo>
                      <a:lnTo>
                        <a:pt x="65" y="137"/>
                      </a:lnTo>
                      <a:lnTo>
                        <a:pt x="72" y="129"/>
                      </a:lnTo>
                      <a:lnTo>
                        <a:pt x="72" y="122"/>
                      </a:lnTo>
                      <a:lnTo>
                        <a:pt x="79" y="108"/>
                      </a:lnTo>
                      <a:lnTo>
                        <a:pt x="50" y="101"/>
                      </a:lnTo>
                      <a:lnTo>
                        <a:pt x="50" y="93"/>
                      </a:lnTo>
                      <a:lnTo>
                        <a:pt x="57" y="86"/>
                      </a:lnTo>
                      <a:lnTo>
                        <a:pt x="50" y="72"/>
                      </a:lnTo>
                      <a:lnTo>
                        <a:pt x="50" y="50"/>
                      </a:lnTo>
                      <a:lnTo>
                        <a:pt x="86" y="36"/>
                      </a:lnTo>
                      <a:lnTo>
                        <a:pt x="93" y="36"/>
                      </a:lnTo>
                      <a:lnTo>
                        <a:pt x="101" y="43"/>
                      </a:lnTo>
                      <a:lnTo>
                        <a:pt x="108" y="43"/>
                      </a:lnTo>
                      <a:lnTo>
                        <a:pt x="122" y="36"/>
                      </a:lnTo>
                      <a:lnTo>
                        <a:pt x="129" y="36"/>
                      </a:lnTo>
                      <a:lnTo>
                        <a:pt x="151" y="7"/>
                      </a:lnTo>
                      <a:lnTo>
                        <a:pt x="158" y="14"/>
                      </a:lnTo>
                      <a:lnTo>
                        <a:pt x="173" y="0"/>
                      </a:lnTo>
                      <a:lnTo>
                        <a:pt x="194" y="65"/>
                      </a:lnTo>
                      <a:lnTo>
                        <a:pt x="194" y="79"/>
                      </a:lnTo>
                      <a:lnTo>
                        <a:pt x="201" y="72"/>
                      </a:lnTo>
                      <a:lnTo>
                        <a:pt x="209" y="65"/>
                      </a:lnTo>
                      <a:lnTo>
                        <a:pt x="223" y="57"/>
                      </a:lnTo>
                      <a:lnTo>
                        <a:pt x="232" y="57"/>
                      </a:lnTo>
                      <a:lnTo>
                        <a:pt x="239" y="65"/>
                      </a:lnTo>
                      <a:lnTo>
                        <a:pt x="260" y="50"/>
                      </a:lnTo>
                      <a:lnTo>
                        <a:pt x="268" y="57"/>
                      </a:lnTo>
                      <a:lnTo>
                        <a:pt x="275" y="57"/>
                      </a:lnTo>
                      <a:lnTo>
                        <a:pt x="268" y="36"/>
                      </a:lnTo>
                      <a:lnTo>
                        <a:pt x="268" y="29"/>
                      </a:lnTo>
                      <a:lnTo>
                        <a:pt x="296" y="29"/>
                      </a:lnTo>
                      <a:lnTo>
                        <a:pt x="304" y="36"/>
                      </a:lnTo>
                      <a:lnTo>
                        <a:pt x="304" y="43"/>
                      </a:lnTo>
                      <a:lnTo>
                        <a:pt x="311" y="50"/>
                      </a:lnTo>
                      <a:lnTo>
                        <a:pt x="325" y="43"/>
                      </a:lnTo>
                      <a:lnTo>
                        <a:pt x="332" y="50"/>
                      </a:lnTo>
                      <a:lnTo>
                        <a:pt x="332" y="65"/>
                      </a:lnTo>
                      <a:lnTo>
                        <a:pt x="325" y="79"/>
                      </a:lnTo>
                      <a:lnTo>
                        <a:pt x="332" y="86"/>
                      </a:lnTo>
                      <a:lnTo>
                        <a:pt x="332" y="101"/>
                      </a:lnTo>
                      <a:lnTo>
                        <a:pt x="332" y="122"/>
                      </a:lnTo>
                      <a:lnTo>
                        <a:pt x="332" y="151"/>
                      </a:lnTo>
                      <a:lnTo>
                        <a:pt x="340" y="158"/>
                      </a:lnTo>
                      <a:lnTo>
                        <a:pt x="354" y="158"/>
                      </a:lnTo>
                      <a:lnTo>
                        <a:pt x="361" y="165"/>
                      </a:lnTo>
                      <a:lnTo>
                        <a:pt x="376" y="16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6" name="Freeform 99">
                  <a:extLst>
                    <a:ext uri="{FF2B5EF4-FFF2-40B4-BE49-F238E27FC236}">
                      <a16:creationId xmlns:a16="http://schemas.microsoft.com/office/drawing/2014/main" id="{7B4B0344-56E8-47D9-BB7E-F268AD680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7250" y="3067050"/>
                  <a:ext cx="812800" cy="766763"/>
                </a:xfrm>
                <a:custGeom>
                  <a:avLst/>
                  <a:gdLst>
                    <a:gd name="T0" fmla="*/ 2147483647 w 512"/>
                    <a:gd name="T1" fmla="*/ 2147483647 h 483"/>
                    <a:gd name="T2" fmla="*/ 2147483647 w 512"/>
                    <a:gd name="T3" fmla="*/ 2147483647 h 483"/>
                    <a:gd name="T4" fmla="*/ 2147483647 w 512"/>
                    <a:gd name="T5" fmla="*/ 2147483647 h 483"/>
                    <a:gd name="T6" fmla="*/ 2147483647 w 512"/>
                    <a:gd name="T7" fmla="*/ 2147483647 h 483"/>
                    <a:gd name="T8" fmla="*/ 2147483647 w 512"/>
                    <a:gd name="T9" fmla="*/ 2147483647 h 483"/>
                    <a:gd name="T10" fmla="*/ 2147483647 w 512"/>
                    <a:gd name="T11" fmla="*/ 2147483647 h 483"/>
                    <a:gd name="T12" fmla="*/ 2147483647 w 512"/>
                    <a:gd name="T13" fmla="*/ 2147483647 h 483"/>
                    <a:gd name="T14" fmla="*/ 2147483647 w 512"/>
                    <a:gd name="T15" fmla="*/ 2147483647 h 483"/>
                    <a:gd name="T16" fmla="*/ 2147483647 w 512"/>
                    <a:gd name="T17" fmla="*/ 2147483647 h 483"/>
                    <a:gd name="T18" fmla="*/ 2147483647 w 512"/>
                    <a:gd name="T19" fmla="*/ 2147483647 h 483"/>
                    <a:gd name="T20" fmla="*/ 2147483647 w 512"/>
                    <a:gd name="T21" fmla="*/ 2147483647 h 483"/>
                    <a:gd name="T22" fmla="*/ 2147483647 w 512"/>
                    <a:gd name="T23" fmla="*/ 2147483647 h 483"/>
                    <a:gd name="T24" fmla="*/ 2147483647 w 512"/>
                    <a:gd name="T25" fmla="*/ 2147483647 h 483"/>
                    <a:gd name="T26" fmla="*/ 2147483647 w 512"/>
                    <a:gd name="T27" fmla="*/ 2147483647 h 483"/>
                    <a:gd name="T28" fmla="*/ 2147483647 w 512"/>
                    <a:gd name="T29" fmla="*/ 2147483647 h 483"/>
                    <a:gd name="T30" fmla="*/ 2147483647 w 512"/>
                    <a:gd name="T31" fmla="*/ 2147483647 h 483"/>
                    <a:gd name="T32" fmla="*/ 2147483647 w 512"/>
                    <a:gd name="T33" fmla="*/ 2147483647 h 483"/>
                    <a:gd name="T34" fmla="*/ 2147483647 w 512"/>
                    <a:gd name="T35" fmla="*/ 2147483647 h 483"/>
                    <a:gd name="T36" fmla="*/ 2147483647 w 512"/>
                    <a:gd name="T37" fmla="*/ 2147483647 h 483"/>
                    <a:gd name="T38" fmla="*/ 2147483647 w 512"/>
                    <a:gd name="T39" fmla="*/ 2147483647 h 483"/>
                    <a:gd name="T40" fmla="*/ 2147483647 w 512"/>
                    <a:gd name="T41" fmla="*/ 2147483647 h 483"/>
                    <a:gd name="T42" fmla="*/ 2147483647 w 512"/>
                    <a:gd name="T43" fmla="*/ 2147483647 h 483"/>
                    <a:gd name="T44" fmla="*/ 2147483647 w 512"/>
                    <a:gd name="T45" fmla="*/ 2147483647 h 483"/>
                    <a:gd name="T46" fmla="*/ 2147483647 w 512"/>
                    <a:gd name="T47" fmla="*/ 2147483647 h 483"/>
                    <a:gd name="T48" fmla="*/ 2147483647 w 512"/>
                    <a:gd name="T49" fmla="*/ 2147483647 h 483"/>
                    <a:gd name="T50" fmla="*/ 0 w 512"/>
                    <a:gd name="T51" fmla="*/ 2147483647 h 483"/>
                    <a:gd name="T52" fmla="*/ 2147483647 w 512"/>
                    <a:gd name="T53" fmla="*/ 2147483647 h 483"/>
                    <a:gd name="T54" fmla="*/ 2147483647 w 512"/>
                    <a:gd name="T55" fmla="*/ 2147483647 h 483"/>
                    <a:gd name="T56" fmla="*/ 2147483647 w 512"/>
                    <a:gd name="T57" fmla="*/ 2147483647 h 483"/>
                    <a:gd name="T58" fmla="*/ 2147483647 w 512"/>
                    <a:gd name="T59" fmla="*/ 2147483647 h 483"/>
                    <a:gd name="T60" fmla="*/ 2147483647 w 512"/>
                    <a:gd name="T61" fmla="*/ 2147483647 h 483"/>
                    <a:gd name="T62" fmla="*/ 2147483647 w 512"/>
                    <a:gd name="T63" fmla="*/ 2147483647 h 483"/>
                    <a:gd name="T64" fmla="*/ 2147483647 w 512"/>
                    <a:gd name="T65" fmla="*/ 2147483647 h 483"/>
                    <a:gd name="T66" fmla="*/ 2147483647 w 512"/>
                    <a:gd name="T67" fmla="*/ 2147483647 h 483"/>
                    <a:gd name="T68" fmla="*/ 2147483647 w 512"/>
                    <a:gd name="T69" fmla="*/ 2147483647 h 483"/>
                    <a:gd name="T70" fmla="*/ 2147483647 w 512"/>
                    <a:gd name="T71" fmla="*/ 2147483647 h 483"/>
                    <a:gd name="T72" fmla="*/ 2147483647 w 512"/>
                    <a:gd name="T73" fmla="*/ 2147483647 h 483"/>
                    <a:gd name="T74" fmla="*/ 2147483647 w 512"/>
                    <a:gd name="T75" fmla="*/ 2147483647 h 483"/>
                    <a:gd name="T76" fmla="*/ 2147483647 w 512"/>
                    <a:gd name="T77" fmla="*/ 0 h 483"/>
                    <a:gd name="T78" fmla="*/ 2147483647 w 512"/>
                    <a:gd name="T79" fmla="*/ 2147483647 h 483"/>
                    <a:gd name="T80" fmla="*/ 2147483647 w 512"/>
                    <a:gd name="T81" fmla="*/ 2147483647 h 483"/>
                    <a:gd name="T82" fmla="*/ 2147483647 w 512"/>
                    <a:gd name="T83" fmla="*/ 2147483647 h 483"/>
                    <a:gd name="T84" fmla="*/ 2147483647 w 512"/>
                    <a:gd name="T85" fmla="*/ 2147483647 h 483"/>
                    <a:gd name="T86" fmla="*/ 2147483647 w 512"/>
                    <a:gd name="T87" fmla="*/ 2147483647 h 483"/>
                    <a:gd name="T88" fmla="*/ 2147483647 w 512"/>
                    <a:gd name="T89" fmla="*/ 2147483647 h 483"/>
                    <a:gd name="T90" fmla="*/ 2147483647 w 512"/>
                    <a:gd name="T91" fmla="*/ 2147483647 h 483"/>
                    <a:gd name="T92" fmla="*/ 2147483647 w 512"/>
                    <a:gd name="T93" fmla="*/ 2147483647 h 483"/>
                    <a:gd name="T94" fmla="*/ 2147483647 w 512"/>
                    <a:gd name="T95" fmla="*/ 2147483647 h 48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12"/>
                    <a:gd name="T145" fmla="*/ 0 h 483"/>
                    <a:gd name="T146" fmla="*/ 512 w 512"/>
                    <a:gd name="T147" fmla="*/ 483 h 48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12" h="483">
                      <a:moveTo>
                        <a:pt x="376" y="165"/>
                      </a:moveTo>
                      <a:lnTo>
                        <a:pt x="383" y="165"/>
                      </a:lnTo>
                      <a:lnTo>
                        <a:pt x="390" y="180"/>
                      </a:lnTo>
                      <a:lnTo>
                        <a:pt x="404" y="180"/>
                      </a:lnTo>
                      <a:lnTo>
                        <a:pt x="419" y="187"/>
                      </a:lnTo>
                      <a:lnTo>
                        <a:pt x="426" y="201"/>
                      </a:lnTo>
                      <a:lnTo>
                        <a:pt x="419" y="209"/>
                      </a:lnTo>
                      <a:lnTo>
                        <a:pt x="426" y="237"/>
                      </a:lnTo>
                      <a:lnTo>
                        <a:pt x="433" y="252"/>
                      </a:lnTo>
                      <a:lnTo>
                        <a:pt x="440" y="259"/>
                      </a:lnTo>
                      <a:lnTo>
                        <a:pt x="440" y="273"/>
                      </a:lnTo>
                      <a:lnTo>
                        <a:pt x="433" y="295"/>
                      </a:lnTo>
                      <a:lnTo>
                        <a:pt x="469" y="288"/>
                      </a:lnTo>
                      <a:lnTo>
                        <a:pt x="469" y="295"/>
                      </a:lnTo>
                      <a:lnTo>
                        <a:pt x="469" y="302"/>
                      </a:lnTo>
                      <a:lnTo>
                        <a:pt x="476" y="309"/>
                      </a:lnTo>
                      <a:lnTo>
                        <a:pt x="491" y="317"/>
                      </a:lnTo>
                      <a:lnTo>
                        <a:pt x="498" y="324"/>
                      </a:lnTo>
                      <a:lnTo>
                        <a:pt x="512" y="324"/>
                      </a:lnTo>
                      <a:lnTo>
                        <a:pt x="512" y="338"/>
                      </a:lnTo>
                      <a:lnTo>
                        <a:pt x="505" y="353"/>
                      </a:lnTo>
                      <a:lnTo>
                        <a:pt x="491" y="367"/>
                      </a:lnTo>
                      <a:lnTo>
                        <a:pt x="484" y="360"/>
                      </a:lnTo>
                      <a:lnTo>
                        <a:pt x="476" y="374"/>
                      </a:lnTo>
                      <a:lnTo>
                        <a:pt x="455" y="381"/>
                      </a:lnTo>
                      <a:lnTo>
                        <a:pt x="455" y="389"/>
                      </a:lnTo>
                      <a:lnTo>
                        <a:pt x="455" y="403"/>
                      </a:lnTo>
                      <a:lnTo>
                        <a:pt x="448" y="417"/>
                      </a:lnTo>
                      <a:lnTo>
                        <a:pt x="433" y="432"/>
                      </a:lnTo>
                      <a:lnTo>
                        <a:pt x="426" y="446"/>
                      </a:lnTo>
                      <a:lnTo>
                        <a:pt x="419" y="446"/>
                      </a:lnTo>
                      <a:lnTo>
                        <a:pt x="404" y="446"/>
                      </a:lnTo>
                      <a:lnTo>
                        <a:pt x="404" y="439"/>
                      </a:lnTo>
                      <a:lnTo>
                        <a:pt x="397" y="439"/>
                      </a:lnTo>
                      <a:lnTo>
                        <a:pt x="383" y="453"/>
                      </a:lnTo>
                      <a:lnTo>
                        <a:pt x="376" y="453"/>
                      </a:lnTo>
                      <a:lnTo>
                        <a:pt x="383" y="469"/>
                      </a:lnTo>
                      <a:lnTo>
                        <a:pt x="383" y="476"/>
                      </a:lnTo>
                      <a:lnTo>
                        <a:pt x="368" y="483"/>
                      </a:lnTo>
                      <a:lnTo>
                        <a:pt x="361" y="476"/>
                      </a:lnTo>
                      <a:lnTo>
                        <a:pt x="332" y="469"/>
                      </a:lnTo>
                      <a:lnTo>
                        <a:pt x="325" y="462"/>
                      </a:lnTo>
                      <a:lnTo>
                        <a:pt x="318" y="439"/>
                      </a:lnTo>
                      <a:lnTo>
                        <a:pt x="311" y="439"/>
                      </a:lnTo>
                      <a:lnTo>
                        <a:pt x="304" y="417"/>
                      </a:lnTo>
                      <a:lnTo>
                        <a:pt x="296" y="403"/>
                      </a:lnTo>
                      <a:lnTo>
                        <a:pt x="289" y="374"/>
                      </a:lnTo>
                      <a:lnTo>
                        <a:pt x="289" y="360"/>
                      </a:lnTo>
                      <a:lnTo>
                        <a:pt x="289" y="353"/>
                      </a:lnTo>
                      <a:lnTo>
                        <a:pt x="275" y="331"/>
                      </a:lnTo>
                      <a:lnTo>
                        <a:pt x="260" y="295"/>
                      </a:lnTo>
                      <a:lnTo>
                        <a:pt x="253" y="302"/>
                      </a:lnTo>
                      <a:lnTo>
                        <a:pt x="232" y="302"/>
                      </a:lnTo>
                      <a:lnTo>
                        <a:pt x="216" y="302"/>
                      </a:lnTo>
                      <a:lnTo>
                        <a:pt x="201" y="309"/>
                      </a:lnTo>
                      <a:lnTo>
                        <a:pt x="194" y="302"/>
                      </a:lnTo>
                      <a:lnTo>
                        <a:pt x="187" y="309"/>
                      </a:lnTo>
                      <a:lnTo>
                        <a:pt x="180" y="317"/>
                      </a:lnTo>
                      <a:lnTo>
                        <a:pt x="173" y="317"/>
                      </a:lnTo>
                      <a:lnTo>
                        <a:pt x="158" y="338"/>
                      </a:lnTo>
                      <a:lnTo>
                        <a:pt x="144" y="345"/>
                      </a:lnTo>
                      <a:lnTo>
                        <a:pt x="122" y="353"/>
                      </a:lnTo>
                      <a:lnTo>
                        <a:pt x="115" y="353"/>
                      </a:lnTo>
                      <a:lnTo>
                        <a:pt x="115" y="345"/>
                      </a:lnTo>
                      <a:lnTo>
                        <a:pt x="101" y="345"/>
                      </a:lnTo>
                      <a:lnTo>
                        <a:pt x="93" y="331"/>
                      </a:lnTo>
                      <a:lnTo>
                        <a:pt x="86" y="331"/>
                      </a:lnTo>
                      <a:lnTo>
                        <a:pt x="86" y="324"/>
                      </a:lnTo>
                      <a:lnTo>
                        <a:pt x="79" y="324"/>
                      </a:lnTo>
                      <a:lnTo>
                        <a:pt x="79" y="338"/>
                      </a:lnTo>
                      <a:lnTo>
                        <a:pt x="72" y="331"/>
                      </a:lnTo>
                      <a:lnTo>
                        <a:pt x="65" y="338"/>
                      </a:lnTo>
                      <a:lnTo>
                        <a:pt x="50" y="338"/>
                      </a:lnTo>
                      <a:lnTo>
                        <a:pt x="36" y="345"/>
                      </a:lnTo>
                      <a:lnTo>
                        <a:pt x="29" y="338"/>
                      </a:lnTo>
                      <a:lnTo>
                        <a:pt x="14" y="345"/>
                      </a:lnTo>
                      <a:lnTo>
                        <a:pt x="0" y="353"/>
                      </a:lnTo>
                      <a:lnTo>
                        <a:pt x="0" y="345"/>
                      </a:lnTo>
                      <a:lnTo>
                        <a:pt x="0" y="324"/>
                      </a:lnTo>
                      <a:lnTo>
                        <a:pt x="29" y="317"/>
                      </a:lnTo>
                      <a:lnTo>
                        <a:pt x="21" y="302"/>
                      </a:lnTo>
                      <a:lnTo>
                        <a:pt x="7" y="302"/>
                      </a:lnTo>
                      <a:lnTo>
                        <a:pt x="0" y="288"/>
                      </a:lnTo>
                      <a:lnTo>
                        <a:pt x="14" y="281"/>
                      </a:lnTo>
                      <a:lnTo>
                        <a:pt x="14" y="266"/>
                      </a:lnTo>
                      <a:lnTo>
                        <a:pt x="7" y="259"/>
                      </a:lnTo>
                      <a:lnTo>
                        <a:pt x="7" y="252"/>
                      </a:lnTo>
                      <a:lnTo>
                        <a:pt x="7" y="245"/>
                      </a:lnTo>
                      <a:lnTo>
                        <a:pt x="14" y="237"/>
                      </a:lnTo>
                      <a:lnTo>
                        <a:pt x="29" y="252"/>
                      </a:lnTo>
                      <a:lnTo>
                        <a:pt x="29" y="245"/>
                      </a:lnTo>
                      <a:lnTo>
                        <a:pt x="36" y="245"/>
                      </a:lnTo>
                      <a:lnTo>
                        <a:pt x="43" y="230"/>
                      </a:lnTo>
                      <a:lnTo>
                        <a:pt x="50" y="216"/>
                      </a:lnTo>
                      <a:lnTo>
                        <a:pt x="43" y="201"/>
                      </a:lnTo>
                      <a:lnTo>
                        <a:pt x="43" y="173"/>
                      </a:lnTo>
                      <a:lnTo>
                        <a:pt x="36" y="158"/>
                      </a:lnTo>
                      <a:lnTo>
                        <a:pt x="50" y="144"/>
                      </a:lnTo>
                      <a:lnTo>
                        <a:pt x="57" y="144"/>
                      </a:lnTo>
                      <a:lnTo>
                        <a:pt x="65" y="137"/>
                      </a:lnTo>
                      <a:lnTo>
                        <a:pt x="72" y="129"/>
                      </a:lnTo>
                      <a:lnTo>
                        <a:pt x="72" y="122"/>
                      </a:lnTo>
                      <a:lnTo>
                        <a:pt x="79" y="108"/>
                      </a:lnTo>
                      <a:lnTo>
                        <a:pt x="50" y="101"/>
                      </a:lnTo>
                      <a:lnTo>
                        <a:pt x="50" y="93"/>
                      </a:lnTo>
                      <a:lnTo>
                        <a:pt x="57" y="86"/>
                      </a:lnTo>
                      <a:lnTo>
                        <a:pt x="50" y="72"/>
                      </a:lnTo>
                      <a:lnTo>
                        <a:pt x="50" y="50"/>
                      </a:lnTo>
                      <a:lnTo>
                        <a:pt x="86" y="36"/>
                      </a:lnTo>
                      <a:lnTo>
                        <a:pt x="93" y="36"/>
                      </a:lnTo>
                      <a:lnTo>
                        <a:pt x="101" y="43"/>
                      </a:lnTo>
                      <a:lnTo>
                        <a:pt x="108" y="43"/>
                      </a:lnTo>
                      <a:lnTo>
                        <a:pt x="122" y="36"/>
                      </a:lnTo>
                      <a:lnTo>
                        <a:pt x="129" y="36"/>
                      </a:lnTo>
                      <a:lnTo>
                        <a:pt x="151" y="7"/>
                      </a:lnTo>
                      <a:lnTo>
                        <a:pt x="158" y="14"/>
                      </a:lnTo>
                      <a:lnTo>
                        <a:pt x="173" y="0"/>
                      </a:lnTo>
                      <a:lnTo>
                        <a:pt x="194" y="65"/>
                      </a:lnTo>
                      <a:lnTo>
                        <a:pt x="194" y="79"/>
                      </a:lnTo>
                      <a:lnTo>
                        <a:pt x="201" y="72"/>
                      </a:lnTo>
                      <a:lnTo>
                        <a:pt x="209" y="65"/>
                      </a:lnTo>
                      <a:lnTo>
                        <a:pt x="223" y="57"/>
                      </a:lnTo>
                      <a:lnTo>
                        <a:pt x="232" y="57"/>
                      </a:lnTo>
                      <a:lnTo>
                        <a:pt x="239" y="65"/>
                      </a:lnTo>
                      <a:lnTo>
                        <a:pt x="260" y="50"/>
                      </a:lnTo>
                      <a:lnTo>
                        <a:pt x="268" y="57"/>
                      </a:lnTo>
                      <a:lnTo>
                        <a:pt x="275" y="57"/>
                      </a:lnTo>
                      <a:lnTo>
                        <a:pt x="268" y="36"/>
                      </a:lnTo>
                      <a:lnTo>
                        <a:pt x="268" y="29"/>
                      </a:lnTo>
                      <a:lnTo>
                        <a:pt x="296" y="29"/>
                      </a:lnTo>
                      <a:lnTo>
                        <a:pt x="304" y="36"/>
                      </a:lnTo>
                      <a:lnTo>
                        <a:pt x="304" y="43"/>
                      </a:lnTo>
                      <a:lnTo>
                        <a:pt x="311" y="50"/>
                      </a:lnTo>
                      <a:lnTo>
                        <a:pt x="325" y="43"/>
                      </a:lnTo>
                      <a:lnTo>
                        <a:pt x="332" y="50"/>
                      </a:lnTo>
                      <a:lnTo>
                        <a:pt x="332" y="65"/>
                      </a:lnTo>
                      <a:lnTo>
                        <a:pt x="325" y="79"/>
                      </a:lnTo>
                      <a:lnTo>
                        <a:pt x="332" y="86"/>
                      </a:lnTo>
                      <a:lnTo>
                        <a:pt x="332" y="101"/>
                      </a:lnTo>
                      <a:lnTo>
                        <a:pt x="332" y="122"/>
                      </a:lnTo>
                      <a:lnTo>
                        <a:pt x="332" y="151"/>
                      </a:lnTo>
                      <a:lnTo>
                        <a:pt x="340" y="158"/>
                      </a:lnTo>
                      <a:lnTo>
                        <a:pt x="354" y="158"/>
                      </a:lnTo>
                      <a:lnTo>
                        <a:pt x="361" y="165"/>
                      </a:lnTo>
                      <a:lnTo>
                        <a:pt x="376" y="165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7" name="Freeform 100">
                  <a:extLst>
                    <a:ext uri="{FF2B5EF4-FFF2-40B4-BE49-F238E27FC236}">
                      <a16:creationId xmlns:a16="http://schemas.microsoft.com/office/drawing/2014/main" id="{BB421C1D-1C4E-4280-A4F0-15126E090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4051300"/>
                  <a:ext cx="654050" cy="503238"/>
                </a:xfrm>
                <a:custGeom>
                  <a:avLst/>
                  <a:gdLst>
                    <a:gd name="T0" fmla="*/ 2147483647 w 412"/>
                    <a:gd name="T1" fmla="*/ 2147483647 h 317"/>
                    <a:gd name="T2" fmla="*/ 2147483647 w 412"/>
                    <a:gd name="T3" fmla="*/ 2147483647 h 317"/>
                    <a:gd name="T4" fmla="*/ 2147483647 w 412"/>
                    <a:gd name="T5" fmla="*/ 2147483647 h 317"/>
                    <a:gd name="T6" fmla="*/ 2147483647 w 412"/>
                    <a:gd name="T7" fmla="*/ 2147483647 h 317"/>
                    <a:gd name="T8" fmla="*/ 2147483647 w 412"/>
                    <a:gd name="T9" fmla="*/ 2147483647 h 317"/>
                    <a:gd name="T10" fmla="*/ 2147483647 w 412"/>
                    <a:gd name="T11" fmla="*/ 2147483647 h 317"/>
                    <a:gd name="T12" fmla="*/ 2147483647 w 412"/>
                    <a:gd name="T13" fmla="*/ 2147483647 h 317"/>
                    <a:gd name="T14" fmla="*/ 2147483647 w 412"/>
                    <a:gd name="T15" fmla="*/ 2147483647 h 317"/>
                    <a:gd name="T16" fmla="*/ 2147483647 w 412"/>
                    <a:gd name="T17" fmla="*/ 2147483647 h 317"/>
                    <a:gd name="T18" fmla="*/ 2147483647 w 412"/>
                    <a:gd name="T19" fmla="*/ 2147483647 h 317"/>
                    <a:gd name="T20" fmla="*/ 2147483647 w 412"/>
                    <a:gd name="T21" fmla="*/ 2147483647 h 317"/>
                    <a:gd name="T22" fmla="*/ 2147483647 w 412"/>
                    <a:gd name="T23" fmla="*/ 2147483647 h 317"/>
                    <a:gd name="T24" fmla="*/ 2147483647 w 412"/>
                    <a:gd name="T25" fmla="*/ 2147483647 h 317"/>
                    <a:gd name="T26" fmla="*/ 2147483647 w 412"/>
                    <a:gd name="T27" fmla="*/ 2147483647 h 317"/>
                    <a:gd name="T28" fmla="*/ 2147483647 w 412"/>
                    <a:gd name="T29" fmla="*/ 2147483647 h 317"/>
                    <a:gd name="T30" fmla="*/ 2147483647 w 412"/>
                    <a:gd name="T31" fmla="*/ 2147483647 h 317"/>
                    <a:gd name="T32" fmla="*/ 2147483647 w 412"/>
                    <a:gd name="T33" fmla="*/ 2147483647 h 317"/>
                    <a:gd name="T34" fmla="*/ 2147483647 w 412"/>
                    <a:gd name="T35" fmla="*/ 2147483647 h 317"/>
                    <a:gd name="T36" fmla="*/ 2147483647 w 412"/>
                    <a:gd name="T37" fmla="*/ 2147483647 h 317"/>
                    <a:gd name="T38" fmla="*/ 2147483647 w 412"/>
                    <a:gd name="T39" fmla="*/ 2147483647 h 317"/>
                    <a:gd name="T40" fmla="*/ 2147483647 w 412"/>
                    <a:gd name="T41" fmla="*/ 2147483647 h 317"/>
                    <a:gd name="T42" fmla="*/ 2147483647 w 412"/>
                    <a:gd name="T43" fmla="*/ 2147483647 h 317"/>
                    <a:gd name="T44" fmla="*/ 2147483647 w 412"/>
                    <a:gd name="T45" fmla="*/ 2147483647 h 317"/>
                    <a:gd name="T46" fmla="*/ 2147483647 w 412"/>
                    <a:gd name="T47" fmla="*/ 2147483647 h 317"/>
                    <a:gd name="T48" fmla="*/ 2147483647 w 412"/>
                    <a:gd name="T49" fmla="*/ 2147483647 h 317"/>
                    <a:gd name="T50" fmla="*/ 2147483647 w 412"/>
                    <a:gd name="T51" fmla="*/ 2147483647 h 317"/>
                    <a:gd name="T52" fmla="*/ 2147483647 w 412"/>
                    <a:gd name="T53" fmla="*/ 2147483647 h 317"/>
                    <a:gd name="T54" fmla="*/ 2147483647 w 412"/>
                    <a:gd name="T55" fmla="*/ 2147483647 h 317"/>
                    <a:gd name="T56" fmla="*/ 2147483647 w 412"/>
                    <a:gd name="T57" fmla="*/ 2147483647 h 317"/>
                    <a:gd name="T58" fmla="*/ 2147483647 w 412"/>
                    <a:gd name="T59" fmla="*/ 2147483647 h 317"/>
                    <a:gd name="T60" fmla="*/ 2147483647 w 412"/>
                    <a:gd name="T61" fmla="*/ 2147483647 h 317"/>
                    <a:gd name="T62" fmla="*/ 2147483647 w 412"/>
                    <a:gd name="T63" fmla="*/ 2147483647 h 317"/>
                    <a:gd name="T64" fmla="*/ 2147483647 w 412"/>
                    <a:gd name="T65" fmla="*/ 2147483647 h 317"/>
                    <a:gd name="T66" fmla="*/ 2147483647 w 412"/>
                    <a:gd name="T67" fmla="*/ 2147483647 h 317"/>
                    <a:gd name="T68" fmla="*/ 2147483647 w 412"/>
                    <a:gd name="T69" fmla="*/ 2147483647 h 317"/>
                    <a:gd name="T70" fmla="*/ 2147483647 w 412"/>
                    <a:gd name="T71" fmla="*/ 2147483647 h 317"/>
                    <a:gd name="T72" fmla="*/ 2147483647 w 412"/>
                    <a:gd name="T73" fmla="*/ 2147483647 h 317"/>
                    <a:gd name="T74" fmla="*/ 2147483647 w 412"/>
                    <a:gd name="T75" fmla="*/ 2147483647 h 317"/>
                    <a:gd name="T76" fmla="*/ 2147483647 w 412"/>
                    <a:gd name="T77" fmla="*/ 2147483647 h 317"/>
                    <a:gd name="T78" fmla="*/ 2147483647 w 412"/>
                    <a:gd name="T79" fmla="*/ 2147483647 h 317"/>
                    <a:gd name="T80" fmla="*/ 2147483647 w 412"/>
                    <a:gd name="T81" fmla="*/ 2147483647 h 317"/>
                    <a:gd name="T82" fmla="*/ 2147483647 w 412"/>
                    <a:gd name="T83" fmla="*/ 2147483647 h 317"/>
                    <a:gd name="T84" fmla="*/ 0 w 412"/>
                    <a:gd name="T85" fmla="*/ 2147483647 h 317"/>
                    <a:gd name="T86" fmla="*/ 2147483647 w 412"/>
                    <a:gd name="T87" fmla="*/ 2147483647 h 317"/>
                    <a:gd name="T88" fmla="*/ 2147483647 w 412"/>
                    <a:gd name="T89" fmla="*/ 2147483647 h 317"/>
                    <a:gd name="T90" fmla="*/ 2147483647 w 412"/>
                    <a:gd name="T91" fmla="*/ 2147483647 h 317"/>
                    <a:gd name="T92" fmla="*/ 2147483647 w 412"/>
                    <a:gd name="T93" fmla="*/ 2147483647 h 317"/>
                    <a:gd name="T94" fmla="*/ 2147483647 w 412"/>
                    <a:gd name="T95" fmla="*/ 2147483647 h 317"/>
                    <a:gd name="T96" fmla="*/ 2147483647 w 412"/>
                    <a:gd name="T97" fmla="*/ 2147483647 h 317"/>
                    <a:gd name="T98" fmla="*/ 2147483647 w 412"/>
                    <a:gd name="T99" fmla="*/ 2147483647 h 317"/>
                    <a:gd name="T100" fmla="*/ 2147483647 w 412"/>
                    <a:gd name="T101" fmla="*/ 2147483647 h 317"/>
                    <a:gd name="T102" fmla="*/ 2147483647 w 412"/>
                    <a:gd name="T103" fmla="*/ 2147483647 h 317"/>
                    <a:gd name="T104" fmla="*/ 2147483647 w 412"/>
                    <a:gd name="T105" fmla="*/ 2147483647 h 317"/>
                    <a:gd name="T106" fmla="*/ 2147483647 w 412"/>
                    <a:gd name="T107" fmla="*/ 2147483647 h 317"/>
                    <a:gd name="T108" fmla="*/ 2147483647 w 412"/>
                    <a:gd name="T109" fmla="*/ 2147483647 h 317"/>
                    <a:gd name="T110" fmla="*/ 2147483647 w 412"/>
                    <a:gd name="T111" fmla="*/ 2147483647 h 317"/>
                    <a:gd name="T112" fmla="*/ 2147483647 w 412"/>
                    <a:gd name="T113" fmla="*/ 2147483647 h 317"/>
                    <a:gd name="T114" fmla="*/ 2147483647 w 412"/>
                    <a:gd name="T115" fmla="*/ 2147483647 h 317"/>
                    <a:gd name="T116" fmla="*/ 2147483647 w 412"/>
                    <a:gd name="T117" fmla="*/ 2147483647 h 317"/>
                    <a:gd name="T118" fmla="*/ 2147483647 w 412"/>
                    <a:gd name="T119" fmla="*/ 2147483647 h 317"/>
                    <a:gd name="T120" fmla="*/ 2147483647 w 412"/>
                    <a:gd name="T121" fmla="*/ 2147483647 h 3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12"/>
                    <a:gd name="T184" fmla="*/ 0 h 317"/>
                    <a:gd name="T185" fmla="*/ 412 w 412"/>
                    <a:gd name="T186" fmla="*/ 317 h 31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12" h="317">
                      <a:moveTo>
                        <a:pt x="218" y="108"/>
                      </a:moveTo>
                      <a:lnTo>
                        <a:pt x="218" y="101"/>
                      </a:lnTo>
                      <a:lnTo>
                        <a:pt x="232" y="101"/>
                      </a:lnTo>
                      <a:lnTo>
                        <a:pt x="247" y="115"/>
                      </a:lnTo>
                      <a:lnTo>
                        <a:pt x="261" y="108"/>
                      </a:lnTo>
                      <a:lnTo>
                        <a:pt x="261" y="94"/>
                      </a:lnTo>
                      <a:lnTo>
                        <a:pt x="254" y="87"/>
                      </a:lnTo>
                      <a:lnTo>
                        <a:pt x="254" y="79"/>
                      </a:lnTo>
                      <a:lnTo>
                        <a:pt x="261" y="79"/>
                      </a:lnTo>
                      <a:lnTo>
                        <a:pt x="275" y="87"/>
                      </a:lnTo>
                      <a:lnTo>
                        <a:pt x="290" y="87"/>
                      </a:lnTo>
                      <a:lnTo>
                        <a:pt x="297" y="87"/>
                      </a:lnTo>
                      <a:lnTo>
                        <a:pt x="297" y="79"/>
                      </a:lnTo>
                      <a:lnTo>
                        <a:pt x="297" y="65"/>
                      </a:lnTo>
                      <a:lnTo>
                        <a:pt x="290" y="43"/>
                      </a:lnTo>
                      <a:lnTo>
                        <a:pt x="304" y="36"/>
                      </a:lnTo>
                      <a:lnTo>
                        <a:pt x="304" y="43"/>
                      </a:lnTo>
                      <a:lnTo>
                        <a:pt x="311" y="51"/>
                      </a:lnTo>
                      <a:lnTo>
                        <a:pt x="319" y="51"/>
                      </a:lnTo>
                      <a:lnTo>
                        <a:pt x="326" y="43"/>
                      </a:lnTo>
                      <a:lnTo>
                        <a:pt x="333" y="43"/>
                      </a:lnTo>
                      <a:lnTo>
                        <a:pt x="347" y="51"/>
                      </a:lnTo>
                      <a:lnTo>
                        <a:pt x="347" y="43"/>
                      </a:lnTo>
                      <a:lnTo>
                        <a:pt x="355" y="36"/>
                      </a:lnTo>
                      <a:lnTo>
                        <a:pt x="376" y="29"/>
                      </a:lnTo>
                      <a:lnTo>
                        <a:pt x="383" y="29"/>
                      </a:lnTo>
                      <a:lnTo>
                        <a:pt x="405" y="29"/>
                      </a:lnTo>
                      <a:lnTo>
                        <a:pt x="405" y="36"/>
                      </a:lnTo>
                      <a:lnTo>
                        <a:pt x="412" y="36"/>
                      </a:lnTo>
                      <a:lnTo>
                        <a:pt x="412" y="51"/>
                      </a:lnTo>
                      <a:lnTo>
                        <a:pt x="405" y="58"/>
                      </a:lnTo>
                      <a:lnTo>
                        <a:pt x="398" y="65"/>
                      </a:lnTo>
                      <a:lnTo>
                        <a:pt x="391" y="72"/>
                      </a:lnTo>
                      <a:lnTo>
                        <a:pt x="405" y="79"/>
                      </a:lnTo>
                      <a:lnTo>
                        <a:pt x="383" y="94"/>
                      </a:lnTo>
                      <a:lnTo>
                        <a:pt x="383" y="108"/>
                      </a:lnTo>
                      <a:lnTo>
                        <a:pt x="369" y="130"/>
                      </a:lnTo>
                      <a:lnTo>
                        <a:pt x="369" y="144"/>
                      </a:lnTo>
                      <a:lnTo>
                        <a:pt x="362" y="151"/>
                      </a:lnTo>
                      <a:lnTo>
                        <a:pt x="355" y="159"/>
                      </a:lnTo>
                      <a:lnTo>
                        <a:pt x="355" y="166"/>
                      </a:lnTo>
                      <a:lnTo>
                        <a:pt x="347" y="173"/>
                      </a:lnTo>
                      <a:lnTo>
                        <a:pt x="347" y="180"/>
                      </a:lnTo>
                      <a:lnTo>
                        <a:pt x="340" y="187"/>
                      </a:lnTo>
                      <a:lnTo>
                        <a:pt x="333" y="187"/>
                      </a:lnTo>
                      <a:lnTo>
                        <a:pt x="333" y="202"/>
                      </a:lnTo>
                      <a:lnTo>
                        <a:pt x="326" y="209"/>
                      </a:lnTo>
                      <a:lnTo>
                        <a:pt x="326" y="202"/>
                      </a:lnTo>
                      <a:lnTo>
                        <a:pt x="326" y="187"/>
                      </a:lnTo>
                      <a:lnTo>
                        <a:pt x="319" y="166"/>
                      </a:lnTo>
                      <a:lnTo>
                        <a:pt x="326" y="166"/>
                      </a:lnTo>
                      <a:lnTo>
                        <a:pt x="326" y="159"/>
                      </a:lnTo>
                      <a:lnTo>
                        <a:pt x="319" y="151"/>
                      </a:lnTo>
                      <a:lnTo>
                        <a:pt x="326" y="123"/>
                      </a:lnTo>
                      <a:lnTo>
                        <a:pt x="319" y="108"/>
                      </a:lnTo>
                      <a:lnTo>
                        <a:pt x="326" y="87"/>
                      </a:lnTo>
                      <a:lnTo>
                        <a:pt x="304" y="115"/>
                      </a:lnTo>
                      <a:lnTo>
                        <a:pt x="297" y="144"/>
                      </a:lnTo>
                      <a:lnTo>
                        <a:pt x="283" y="166"/>
                      </a:lnTo>
                      <a:lnTo>
                        <a:pt x="275" y="173"/>
                      </a:lnTo>
                      <a:lnTo>
                        <a:pt x="261" y="187"/>
                      </a:lnTo>
                      <a:lnTo>
                        <a:pt x="254" y="216"/>
                      </a:lnTo>
                      <a:lnTo>
                        <a:pt x="254" y="230"/>
                      </a:lnTo>
                      <a:lnTo>
                        <a:pt x="261" y="245"/>
                      </a:lnTo>
                      <a:lnTo>
                        <a:pt x="254" y="259"/>
                      </a:lnTo>
                      <a:lnTo>
                        <a:pt x="232" y="281"/>
                      </a:lnTo>
                      <a:lnTo>
                        <a:pt x="218" y="288"/>
                      </a:lnTo>
                      <a:lnTo>
                        <a:pt x="211" y="288"/>
                      </a:lnTo>
                      <a:lnTo>
                        <a:pt x="182" y="295"/>
                      </a:lnTo>
                      <a:lnTo>
                        <a:pt x="175" y="295"/>
                      </a:lnTo>
                      <a:lnTo>
                        <a:pt x="167" y="295"/>
                      </a:lnTo>
                      <a:lnTo>
                        <a:pt x="137" y="295"/>
                      </a:lnTo>
                      <a:lnTo>
                        <a:pt x="115" y="302"/>
                      </a:lnTo>
                      <a:lnTo>
                        <a:pt x="108" y="317"/>
                      </a:lnTo>
                      <a:lnTo>
                        <a:pt x="101" y="310"/>
                      </a:lnTo>
                      <a:lnTo>
                        <a:pt x="72" y="295"/>
                      </a:lnTo>
                      <a:lnTo>
                        <a:pt x="51" y="295"/>
                      </a:lnTo>
                      <a:lnTo>
                        <a:pt x="43" y="302"/>
                      </a:lnTo>
                      <a:lnTo>
                        <a:pt x="22" y="295"/>
                      </a:lnTo>
                      <a:lnTo>
                        <a:pt x="7" y="288"/>
                      </a:lnTo>
                      <a:lnTo>
                        <a:pt x="7" y="274"/>
                      </a:lnTo>
                      <a:lnTo>
                        <a:pt x="15" y="259"/>
                      </a:lnTo>
                      <a:lnTo>
                        <a:pt x="15" y="245"/>
                      </a:lnTo>
                      <a:lnTo>
                        <a:pt x="7" y="245"/>
                      </a:lnTo>
                      <a:lnTo>
                        <a:pt x="0" y="230"/>
                      </a:lnTo>
                      <a:lnTo>
                        <a:pt x="0" y="223"/>
                      </a:lnTo>
                      <a:lnTo>
                        <a:pt x="29" y="173"/>
                      </a:lnTo>
                      <a:lnTo>
                        <a:pt x="51" y="108"/>
                      </a:lnTo>
                      <a:lnTo>
                        <a:pt x="51" y="94"/>
                      </a:lnTo>
                      <a:lnTo>
                        <a:pt x="51" y="58"/>
                      </a:lnTo>
                      <a:lnTo>
                        <a:pt x="43" y="43"/>
                      </a:lnTo>
                      <a:lnTo>
                        <a:pt x="51" y="7"/>
                      </a:lnTo>
                      <a:lnTo>
                        <a:pt x="65" y="0"/>
                      </a:lnTo>
                      <a:lnTo>
                        <a:pt x="72" y="7"/>
                      </a:lnTo>
                      <a:lnTo>
                        <a:pt x="87" y="7"/>
                      </a:lnTo>
                      <a:lnTo>
                        <a:pt x="94" y="7"/>
                      </a:lnTo>
                      <a:lnTo>
                        <a:pt x="94" y="15"/>
                      </a:lnTo>
                      <a:lnTo>
                        <a:pt x="94" y="22"/>
                      </a:lnTo>
                      <a:lnTo>
                        <a:pt x="108" y="29"/>
                      </a:lnTo>
                      <a:lnTo>
                        <a:pt x="101" y="36"/>
                      </a:lnTo>
                      <a:lnTo>
                        <a:pt x="108" y="43"/>
                      </a:lnTo>
                      <a:lnTo>
                        <a:pt x="115" y="43"/>
                      </a:lnTo>
                      <a:lnTo>
                        <a:pt x="123" y="43"/>
                      </a:lnTo>
                      <a:lnTo>
                        <a:pt x="123" y="29"/>
                      </a:lnTo>
                      <a:lnTo>
                        <a:pt x="130" y="29"/>
                      </a:lnTo>
                      <a:lnTo>
                        <a:pt x="130" y="36"/>
                      </a:lnTo>
                      <a:lnTo>
                        <a:pt x="137" y="36"/>
                      </a:lnTo>
                      <a:lnTo>
                        <a:pt x="146" y="36"/>
                      </a:lnTo>
                      <a:lnTo>
                        <a:pt x="160" y="51"/>
                      </a:lnTo>
                      <a:lnTo>
                        <a:pt x="175" y="36"/>
                      </a:lnTo>
                      <a:lnTo>
                        <a:pt x="182" y="43"/>
                      </a:lnTo>
                      <a:lnTo>
                        <a:pt x="189" y="65"/>
                      </a:lnTo>
                      <a:lnTo>
                        <a:pt x="182" y="79"/>
                      </a:lnTo>
                      <a:lnTo>
                        <a:pt x="167" y="87"/>
                      </a:lnTo>
                      <a:lnTo>
                        <a:pt x="175" y="87"/>
                      </a:lnTo>
                      <a:lnTo>
                        <a:pt x="167" y="94"/>
                      </a:lnTo>
                      <a:lnTo>
                        <a:pt x="182" y="94"/>
                      </a:lnTo>
                      <a:lnTo>
                        <a:pt x="189" y="87"/>
                      </a:lnTo>
                      <a:lnTo>
                        <a:pt x="203" y="87"/>
                      </a:lnTo>
                      <a:lnTo>
                        <a:pt x="211" y="87"/>
                      </a:lnTo>
                      <a:lnTo>
                        <a:pt x="211" y="94"/>
                      </a:lnTo>
                      <a:lnTo>
                        <a:pt x="211" y="108"/>
                      </a:lnTo>
                      <a:lnTo>
                        <a:pt x="218" y="108"/>
                      </a:lnTo>
                      <a:close/>
                    </a:path>
                  </a:pathLst>
                </a:custGeom>
                <a:solidFill>
                  <a:srgbClr val="89B9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8" name="Freeform 101">
                  <a:extLst>
                    <a:ext uri="{FF2B5EF4-FFF2-40B4-BE49-F238E27FC236}">
                      <a16:creationId xmlns:a16="http://schemas.microsoft.com/office/drawing/2014/main" id="{685C8FCF-AEB7-4EBE-8431-61A99AC40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4051300"/>
                  <a:ext cx="654050" cy="503238"/>
                </a:xfrm>
                <a:custGeom>
                  <a:avLst/>
                  <a:gdLst>
                    <a:gd name="T0" fmla="*/ 2147483647 w 412"/>
                    <a:gd name="T1" fmla="*/ 2147483647 h 317"/>
                    <a:gd name="T2" fmla="*/ 2147483647 w 412"/>
                    <a:gd name="T3" fmla="*/ 2147483647 h 317"/>
                    <a:gd name="T4" fmla="*/ 2147483647 w 412"/>
                    <a:gd name="T5" fmla="*/ 2147483647 h 317"/>
                    <a:gd name="T6" fmla="*/ 2147483647 w 412"/>
                    <a:gd name="T7" fmla="*/ 2147483647 h 317"/>
                    <a:gd name="T8" fmla="*/ 2147483647 w 412"/>
                    <a:gd name="T9" fmla="*/ 2147483647 h 317"/>
                    <a:gd name="T10" fmla="*/ 2147483647 w 412"/>
                    <a:gd name="T11" fmla="*/ 2147483647 h 317"/>
                    <a:gd name="T12" fmla="*/ 2147483647 w 412"/>
                    <a:gd name="T13" fmla="*/ 2147483647 h 317"/>
                    <a:gd name="T14" fmla="*/ 2147483647 w 412"/>
                    <a:gd name="T15" fmla="*/ 2147483647 h 317"/>
                    <a:gd name="T16" fmla="*/ 2147483647 w 412"/>
                    <a:gd name="T17" fmla="*/ 2147483647 h 317"/>
                    <a:gd name="T18" fmla="*/ 2147483647 w 412"/>
                    <a:gd name="T19" fmla="*/ 2147483647 h 317"/>
                    <a:gd name="T20" fmla="*/ 2147483647 w 412"/>
                    <a:gd name="T21" fmla="*/ 2147483647 h 317"/>
                    <a:gd name="T22" fmla="*/ 2147483647 w 412"/>
                    <a:gd name="T23" fmla="*/ 2147483647 h 317"/>
                    <a:gd name="T24" fmla="*/ 2147483647 w 412"/>
                    <a:gd name="T25" fmla="*/ 2147483647 h 317"/>
                    <a:gd name="T26" fmla="*/ 2147483647 w 412"/>
                    <a:gd name="T27" fmla="*/ 2147483647 h 317"/>
                    <a:gd name="T28" fmla="*/ 2147483647 w 412"/>
                    <a:gd name="T29" fmla="*/ 2147483647 h 317"/>
                    <a:gd name="T30" fmla="*/ 2147483647 w 412"/>
                    <a:gd name="T31" fmla="*/ 2147483647 h 317"/>
                    <a:gd name="T32" fmla="*/ 2147483647 w 412"/>
                    <a:gd name="T33" fmla="*/ 2147483647 h 317"/>
                    <a:gd name="T34" fmla="*/ 2147483647 w 412"/>
                    <a:gd name="T35" fmla="*/ 2147483647 h 317"/>
                    <a:gd name="T36" fmla="*/ 2147483647 w 412"/>
                    <a:gd name="T37" fmla="*/ 2147483647 h 317"/>
                    <a:gd name="T38" fmla="*/ 2147483647 w 412"/>
                    <a:gd name="T39" fmla="*/ 2147483647 h 317"/>
                    <a:gd name="T40" fmla="*/ 2147483647 w 412"/>
                    <a:gd name="T41" fmla="*/ 2147483647 h 317"/>
                    <a:gd name="T42" fmla="*/ 2147483647 w 412"/>
                    <a:gd name="T43" fmla="*/ 2147483647 h 317"/>
                    <a:gd name="T44" fmla="*/ 2147483647 w 412"/>
                    <a:gd name="T45" fmla="*/ 2147483647 h 317"/>
                    <a:gd name="T46" fmla="*/ 2147483647 w 412"/>
                    <a:gd name="T47" fmla="*/ 2147483647 h 317"/>
                    <a:gd name="T48" fmla="*/ 2147483647 w 412"/>
                    <a:gd name="T49" fmla="*/ 2147483647 h 317"/>
                    <a:gd name="T50" fmla="*/ 2147483647 w 412"/>
                    <a:gd name="T51" fmla="*/ 2147483647 h 317"/>
                    <a:gd name="T52" fmla="*/ 2147483647 w 412"/>
                    <a:gd name="T53" fmla="*/ 2147483647 h 317"/>
                    <a:gd name="T54" fmla="*/ 2147483647 w 412"/>
                    <a:gd name="T55" fmla="*/ 2147483647 h 317"/>
                    <a:gd name="T56" fmla="*/ 2147483647 w 412"/>
                    <a:gd name="T57" fmla="*/ 2147483647 h 317"/>
                    <a:gd name="T58" fmla="*/ 2147483647 w 412"/>
                    <a:gd name="T59" fmla="*/ 2147483647 h 317"/>
                    <a:gd name="T60" fmla="*/ 2147483647 w 412"/>
                    <a:gd name="T61" fmla="*/ 2147483647 h 317"/>
                    <a:gd name="T62" fmla="*/ 2147483647 w 412"/>
                    <a:gd name="T63" fmla="*/ 2147483647 h 317"/>
                    <a:gd name="T64" fmla="*/ 2147483647 w 412"/>
                    <a:gd name="T65" fmla="*/ 2147483647 h 317"/>
                    <a:gd name="T66" fmla="*/ 2147483647 w 412"/>
                    <a:gd name="T67" fmla="*/ 2147483647 h 317"/>
                    <a:gd name="T68" fmla="*/ 2147483647 w 412"/>
                    <a:gd name="T69" fmla="*/ 2147483647 h 317"/>
                    <a:gd name="T70" fmla="*/ 2147483647 w 412"/>
                    <a:gd name="T71" fmla="*/ 2147483647 h 317"/>
                    <a:gd name="T72" fmla="*/ 2147483647 w 412"/>
                    <a:gd name="T73" fmla="*/ 2147483647 h 317"/>
                    <a:gd name="T74" fmla="*/ 2147483647 w 412"/>
                    <a:gd name="T75" fmla="*/ 2147483647 h 317"/>
                    <a:gd name="T76" fmla="*/ 2147483647 w 412"/>
                    <a:gd name="T77" fmla="*/ 2147483647 h 317"/>
                    <a:gd name="T78" fmla="*/ 2147483647 w 412"/>
                    <a:gd name="T79" fmla="*/ 2147483647 h 317"/>
                    <a:gd name="T80" fmla="*/ 2147483647 w 412"/>
                    <a:gd name="T81" fmla="*/ 2147483647 h 317"/>
                    <a:gd name="T82" fmla="*/ 2147483647 w 412"/>
                    <a:gd name="T83" fmla="*/ 2147483647 h 317"/>
                    <a:gd name="T84" fmla="*/ 0 w 412"/>
                    <a:gd name="T85" fmla="*/ 2147483647 h 317"/>
                    <a:gd name="T86" fmla="*/ 2147483647 w 412"/>
                    <a:gd name="T87" fmla="*/ 2147483647 h 317"/>
                    <a:gd name="T88" fmla="*/ 2147483647 w 412"/>
                    <a:gd name="T89" fmla="*/ 2147483647 h 317"/>
                    <a:gd name="T90" fmla="*/ 2147483647 w 412"/>
                    <a:gd name="T91" fmla="*/ 2147483647 h 317"/>
                    <a:gd name="T92" fmla="*/ 2147483647 w 412"/>
                    <a:gd name="T93" fmla="*/ 2147483647 h 317"/>
                    <a:gd name="T94" fmla="*/ 2147483647 w 412"/>
                    <a:gd name="T95" fmla="*/ 2147483647 h 317"/>
                    <a:gd name="T96" fmla="*/ 2147483647 w 412"/>
                    <a:gd name="T97" fmla="*/ 2147483647 h 317"/>
                    <a:gd name="T98" fmla="*/ 2147483647 w 412"/>
                    <a:gd name="T99" fmla="*/ 2147483647 h 317"/>
                    <a:gd name="T100" fmla="*/ 2147483647 w 412"/>
                    <a:gd name="T101" fmla="*/ 2147483647 h 317"/>
                    <a:gd name="T102" fmla="*/ 2147483647 w 412"/>
                    <a:gd name="T103" fmla="*/ 2147483647 h 317"/>
                    <a:gd name="T104" fmla="*/ 2147483647 w 412"/>
                    <a:gd name="T105" fmla="*/ 2147483647 h 317"/>
                    <a:gd name="T106" fmla="*/ 2147483647 w 412"/>
                    <a:gd name="T107" fmla="*/ 2147483647 h 317"/>
                    <a:gd name="T108" fmla="*/ 2147483647 w 412"/>
                    <a:gd name="T109" fmla="*/ 2147483647 h 317"/>
                    <a:gd name="T110" fmla="*/ 2147483647 w 412"/>
                    <a:gd name="T111" fmla="*/ 2147483647 h 317"/>
                    <a:gd name="T112" fmla="*/ 2147483647 w 412"/>
                    <a:gd name="T113" fmla="*/ 2147483647 h 317"/>
                    <a:gd name="T114" fmla="*/ 2147483647 w 412"/>
                    <a:gd name="T115" fmla="*/ 2147483647 h 317"/>
                    <a:gd name="T116" fmla="*/ 2147483647 w 412"/>
                    <a:gd name="T117" fmla="*/ 2147483647 h 317"/>
                    <a:gd name="T118" fmla="*/ 2147483647 w 412"/>
                    <a:gd name="T119" fmla="*/ 2147483647 h 317"/>
                    <a:gd name="T120" fmla="*/ 2147483647 w 412"/>
                    <a:gd name="T121" fmla="*/ 2147483647 h 3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12"/>
                    <a:gd name="T184" fmla="*/ 0 h 317"/>
                    <a:gd name="T185" fmla="*/ 412 w 412"/>
                    <a:gd name="T186" fmla="*/ 317 h 31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12" h="317">
                      <a:moveTo>
                        <a:pt x="218" y="108"/>
                      </a:moveTo>
                      <a:lnTo>
                        <a:pt x="218" y="101"/>
                      </a:lnTo>
                      <a:lnTo>
                        <a:pt x="232" y="101"/>
                      </a:lnTo>
                      <a:lnTo>
                        <a:pt x="247" y="115"/>
                      </a:lnTo>
                      <a:lnTo>
                        <a:pt x="261" y="108"/>
                      </a:lnTo>
                      <a:lnTo>
                        <a:pt x="261" y="94"/>
                      </a:lnTo>
                      <a:lnTo>
                        <a:pt x="254" y="87"/>
                      </a:lnTo>
                      <a:lnTo>
                        <a:pt x="254" y="79"/>
                      </a:lnTo>
                      <a:lnTo>
                        <a:pt x="261" y="79"/>
                      </a:lnTo>
                      <a:lnTo>
                        <a:pt x="275" y="87"/>
                      </a:lnTo>
                      <a:lnTo>
                        <a:pt x="290" y="87"/>
                      </a:lnTo>
                      <a:lnTo>
                        <a:pt x="297" y="87"/>
                      </a:lnTo>
                      <a:lnTo>
                        <a:pt x="297" y="79"/>
                      </a:lnTo>
                      <a:lnTo>
                        <a:pt x="297" y="65"/>
                      </a:lnTo>
                      <a:lnTo>
                        <a:pt x="290" y="43"/>
                      </a:lnTo>
                      <a:lnTo>
                        <a:pt x="304" y="36"/>
                      </a:lnTo>
                      <a:lnTo>
                        <a:pt x="304" y="43"/>
                      </a:lnTo>
                      <a:lnTo>
                        <a:pt x="311" y="51"/>
                      </a:lnTo>
                      <a:lnTo>
                        <a:pt x="319" y="51"/>
                      </a:lnTo>
                      <a:lnTo>
                        <a:pt x="326" y="43"/>
                      </a:lnTo>
                      <a:lnTo>
                        <a:pt x="333" y="43"/>
                      </a:lnTo>
                      <a:lnTo>
                        <a:pt x="347" y="51"/>
                      </a:lnTo>
                      <a:lnTo>
                        <a:pt x="347" y="43"/>
                      </a:lnTo>
                      <a:lnTo>
                        <a:pt x="355" y="36"/>
                      </a:lnTo>
                      <a:lnTo>
                        <a:pt x="376" y="29"/>
                      </a:lnTo>
                      <a:lnTo>
                        <a:pt x="383" y="29"/>
                      </a:lnTo>
                      <a:lnTo>
                        <a:pt x="405" y="29"/>
                      </a:lnTo>
                      <a:lnTo>
                        <a:pt x="405" y="36"/>
                      </a:lnTo>
                      <a:lnTo>
                        <a:pt x="412" y="36"/>
                      </a:lnTo>
                      <a:lnTo>
                        <a:pt x="412" y="51"/>
                      </a:lnTo>
                      <a:lnTo>
                        <a:pt x="405" y="58"/>
                      </a:lnTo>
                      <a:lnTo>
                        <a:pt x="398" y="65"/>
                      </a:lnTo>
                      <a:lnTo>
                        <a:pt x="391" y="72"/>
                      </a:lnTo>
                      <a:lnTo>
                        <a:pt x="405" y="79"/>
                      </a:lnTo>
                      <a:lnTo>
                        <a:pt x="383" y="94"/>
                      </a:lnTo>
                      <a:lnTo>
                        <a:pt x="383" y="108"/>
                      </a:lnTo>
                      <a:lnTo>
                        <a:pt x="369" y="130"/>
                      </a:lnTo>
                      <a:lnTo>
                        <a:pt x="369" y="144"/>
                      </a:lnTo>
                      <a:lnTo>
                        <a:pt x="362" y="151"/>
                      </a:lnTo>
                      <a:lnTo>
                        <a:pt x="355" y="159"/>
                      </a:lnTo>
                      <a:lnTo>
                        <a:pt x="355" y="166"/>
                      </a:lnTo>
                      <a:lnTo>
                        <a:pt x="347" y="173"/>
                      </a:lnTo>
                      <a:lnTo>
                        <a:pt x="347" y="180"/>
                      </a:lnTo>
                      <a:lnTo>
                        <a:pt x="340" y="187"/>
                      </a:lnTo>
                      <a:lnTo>
                        <a:pt x="333" y="187"/>
                      </a:lnTo>
                      <a:lnTo>
                        <a:pt x="333" y="202"/>
                      </a:lnTo>
                      <a:lnTo>
                        <a:pt x="326" y="209"/>
                      </a:lnTo>
                      <a:lnTo>
                        <a:pt x="326" y="202"/>
                      </a:lnTo>
                      <a:lnTo>
                        <a:pt x="326" y="187"/>
                      </a:lnTo>
                      <a:lnTo>
                        <a:pt x="319" y="166"/>
                      </a:lnTo>
                      <a:lnTo>
                        <a:pt x="326" y="166"/>
                      </a:lnTo>
                      <a:lnTo>
                        <a:pt x="326" y="159"/>
                      </a:lnTo>
                      <a:lnTo>
                        <a:pt x="319" y="151"/>
                      </a:lnTo>
                      <a:lnTo>
                        <a:pt x="326" y="123"/>
                      </a:lnTo>
                      <a:lnTo>
                        <a:pt x="319" y="108"/>
                      </a:lnTo>
                      <a:lnTo>
                        <a:pt x="326" y="87"/>
                      </a:lnTo>
                      <a:lnTo>
                        <a:pt x="304" y="115"/>
                      </a:lnTo>
                      <a:lnTo>
                        <a:pt x="297" y="144"/>
                      </a:lnTo>
                      <a:lnTo>
                        <a:pt x="283" y="166"/>
                      </a:lnTo>
                      <a:lnTo>
                        <a:pt x="275" y="173"/>
                      </a:lnTo>
                      <a:lnTo>
                        <a:pt x="261" y="187"/>
                      </a:lnTo>
                      <a:lnTo>
                        <a:pt x="254" y="216"/>
                      </a:lnTo>
                      <a:lnTo>
                        <a:pt x="254" y="230"/>
                      </a:lnTo>
                      <a:lnTo>
                        <a:pt x="261" y="245"/>
                      </a:lnTo>
                      <a:lnTo>
                        <a:pt x="254" y="259"/>
                      </a:lnTo>
                      <a:lnTo>
                        <a:pt x="232" y="281"/>
                      </a:lnTo>
                      <a:lnTo>
                        <a:pt x="218" y="288"/>
                      </a:lnTo>
                      <a:lnTo>
                        <a:pt x="211" y="288"/>
                      </a:lnTo>
                      <a:lnTo>
                        <a:pt x="182" y="295"/>
                      </a:lnTo>
                      <a:lnTo>
                        <a:pt x="175" y="295"/>
                      </a:lnTo>
                      <a:lnTo>
                        <a:pt x="167" y="295"/>
                      </a:lnTo>
                      <a:lnTo>
                        <a:pt x="137" y="295"/>
                      </a:lnTo>
                      <a:lnTo>
                        <a:pt x="115" y="302"/>
                      </a:lnTo>
                      <a:lnTo>
                        <a:pt x="108" y="317"/>
                      </a:lnTo>
                      <a:lnTo>
                        <a:pt x="101" y="310"/>
                      </a:lnTo>
                      <a:lnTo>
                        <a:pt x="72" y="295"/>
                      </a:lnTo>
                      <a:lnTo>
                        <a:pt x="51" y="295"/>
                      </a:lnTo>
                      <a:lnTo>
                        <a:pt x="43" y="302"/>
                      </a:lnTo>
                      <a:lnTo>
                        <a:pt x="22" y="295"/>
                      </a:lnTo>
                      <a:lnTo>
                        <a:pt x="7" y="288"/>
                      </a:lnTo>
                      <a:lnTo>
                        <a:pt x="7" y="274"/>
                      </a:lnTo>
                      <a:lnTo>
                        <a:pt x="15" y="259"/>
                      </a:lnTo>
                      <a:lnTo>
                        <a:pt x="15" y="245"/>
                      </a:lnTo>
                      <a:lnTo>
                        <a:pt x="7" y="245"/>
                      </a:lnTo>
                      <a:lnTo>
                        <a:pt x="0" y="230"/>
                      </a:lnTo>
                      <a:lnTo>
                        <a:pt x="0" y="223"/>
                      </a:lnTo>
                      <a:lnTo>
                        <a:pt x="29" y="173"/>
                      </a:lnTo>
                      <a:lnTo>
                        <a:pt x="51" y="108"/>
                      </a:lnTo>
                      <a:lnTo>
                        <a:pt x="51" y="94"/>
                      </a:lnTo>
                      <a:lnTo>
                        <a:pt x="51" y="58"/>
                      </a:lnTo>
                      <a:lnTo>
                        <a:pt x="43" y="43"/>
                      </a:lnTo>
                      <a:lnTo>
                        <a:pt x="51" y="7"/>
                      </a:lnTo>
                      <a:lnTo>
                        <a:pt x="65" y="0"/>
                      </a:lnTo>
                      <a:lnTo>
                        <a:pt x="72" y="7"/>
                      </a:lnTo>
                      <a:lnTo>
                        <a:pt x="87" y="7"/>
                      </a:lnTo>
                      <a:lnTo>
                        <a:pt x="94" y="7"/>
                      </a:lnTo>
                      <a:lnTo>
                        <a:pt x="94" y="15"/>
                      </a:lnTo>
                      <a:lnTo>
                        <a:pt x="94" y="22"/>
                      </a:lnTo>
                      <a:lnTo>
                        <a:pt x="108" y="29"/>
                      </a:lnTo>
                      <a:lnTo>
                        <a:pt x="101" y="36"/>
                      </a:lnTo>
                      <a:lnTo>
                        <a:pt x="108" y="43"/>
                      </a:lnTo>
                      <a:lnTo>
                        <a:pt x="115" y="43"/>
                      </a:lnTo>
                      <a:lnTo>
                        <a:pt x="123" y="43"/>
                      </a:lnTo>
                      <a:lnTo>
                        <a:pt x="123" y="29"/>
                      </a:lnTo>
                      <a:lnTo>
                        <a:pt x="130" y="29"/>
                      </a:lnTo>
                      <a:lnTo>
                        <a:pt x="130" y="36"/>
                      </a:lnTo>
                      <a:lnTo>
                        <a:pt x="137" y="36"/>
                      </a:lnTo>
                      <a:lnTo>
                        <a:pt x="146" y="36"/>
                      </a:lnTo>
                      <a:lnTo>
                        <a:pt x="160" y="51"/>
                      </a:lnTo>
                      <a:lnTo>
                        <a:pt x="175" y="36"/>
                      </a:lnTo>
                      <a:lnTo>
                        <a:pt x="182" y="43"/>
                      </a:lnTo>
                      <a:lnTo>
                        <a:pt x="189" y="65"/>
                      </a:lnTo>
                      <a:lnTo>
                        <a:pt x="182" y="79"/>
                      </a:lnTo>
                      <a:lnTo>
                        <a:pt x="167" y="87"/>
                      </a:lnTo>
                      <a:lnTo>
                        <a:pt x="175" y="87"/>
                      </a:lnTo>
                      <a:lnTo>
                        <a:pt x="167" y="94"/>
                      </a:lnTo>
                      <a:lnTo>
                        <a:pt x="182" y="94"/>
                      </a:lnTo>
                      <a:lnTo>
                        <a:pt x="189" y="87"/>
                      </a:lnTo>
                      <a:lnTo>
                        <a:pt x="203" y="87"/>
                      </a:lnTo>
                      <a:lnTo>
                        <a:pt x="211" y="87"/>
                      </a:lnTo>
                      <a:lnTo>
                        <a:pt x="211" y="94"/>
                      </a:lnTo>
                      <a:lnTo>
                        <a:pt x="211" y="108"/>
                      </a:lnTo>
                      <a:lnTo>
                        <a:pt x="218" y="108"/>
                      </a:lnTo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9" name="Freeform 102">
                  <a:extLst>
                    <a:ext uri="{FF2B5EF4-FFF2-40B4-BE49-F238E27FC236}">
                      <a16:creationId xmlns:a16="http://schemas.microsoft.com/office/drawing/2014/main" id="{FA808B97-61E5-4FFB-9C02-1639FBE2B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4013" y="4337050"/>
                  <a:ext cx="754062" cy="550863"/>
                </a:xfrm>
                <a:custGeom>
                  <a:avLst/>
                  <a:gdLst>
                    <a:gd name="T0" fmla="*/ 2147483647 w 475"/>
                    <a:gd name="T1" fmla="*/ 2147483647 h 347"/>
                    <a:gd name="T2" fmla="*/ 2147483647 w 475"/>
                    <a:gd name="T3" fmla="*/ 2147483647 h 347"/>
                    <a:gd name="T4" fmla="*/ 2147483647 w 475"/>
                    <a:gd name="T5" fmla="*/ 2147483647 h 347"/>
                    <a:gd name="T6" fmla="*/ 2147483647 w 475"/>
                    <a:gd name="T7" fmla="*/ 2147483647 h 347"/>
                    <a:gd name="T8" fmla="*/ 2147483647 w 475"/>
                    <a:gd name="T9" fmla="*/ 2147483647 h 347"/>
                    <a:gd name="T10" fmla="*/ 2147483647 w 475"/>
                    <a:gd name="T11" fmla="*/ 2147483647 h 347"/>
                    <a:gd name="T12" fmla="*/ 2147483647 w 475"/>
                    <a:gd name="T13" fmla="*/ 2147483647 h 347"/>
                    <a:gd name="T14" fmla="*/ 2147483647 w 475"/>
                    <a:gd name="T15" fmla="*/ 2147483647 h 347"/>
                    <a:gd name="T16" fmla="*/ 2147483647 w 475"/>
                    <a:gd name="T17" fmla="*/ 2147483647 h 347"/>
                    <a:gd name="T18" fmla="*/ 2147483647 w 475"/>
                    <a:gd name="T19" fmla="*/ 2147483647 h 347"/>
                    <a:gd name="T20" fmla="*/ 2147483647 w 475"/>
                    <a:gd name="T21" fmla="*/ 2147483647 h 347"/>
                    <a:gd name="T22" fmla="*/ 2147483647 w 475"/>
                    <a:gd name="T23" fmla="*/ 2147483647 h 347"/>
                    <a:gd name="T24" fmla="*/ 2147483647 w 475"/>
                    <a:gd name="T25" fmla="*/ 2147483647 h 347"/>
                    <a:gd name="T26" fmla="*/ 2147483647 w 475"/>
                    <a:gd name="T27" fmla="*/ 2147483647 h 347"/>
                    <a:gd name="T28" fmla="*/ 2147483647 w 475"/>
                    <a:gd name="T29" fmla="*/ 2147483647 h 347"/>
                    <a:gd name="T30" fmla="*/ 2147483647 w 475"/>
                    <a:gd name="T31" fmla="*/ 2147483647 h 347"/>
                    <a:gd name="T32" fmla="*/ 2147483647 w 475"/>
                    <a:gd name="T33" fmla="*/ 2147483647 h 347"/>
                    <a:gd name="T34" fmla="*/ 2147483647 w 475"/>
                    <a:gd name="T35" fmla="*/ 2147483647 h 347"/>
                    <a:gd name="T36" fmla="*/ 2147483647 w 475"/>
                    <a:gd name="T37" fmla="*/ 2147483647 h 347"/>
                    <a:gd name="T38" fmla="*/ 2147483647 w 475"/>
                    <a:gd name="T39" fmla="*/ 2147483647 h 347"/>
                    <a:gd name="T40" fmla="*/ 2147483647 w 475"/>
                    <a:gd name="T41" fmla="*/ 2147483647 h 347"/>
                    <a:gd name="T42" fmla="*/ 2147483647 w 475"/>
                    <a:gd name="T43" fmla="*/ 2147483647 h 347"/>
                    <a:gd name="T44" fmla="*/ 2147483647 w 475"/>
                    <a:gd name="T45" fmla="*/ 2147483647 h 347"/>
                    <a:gd name="T46" fmla="*/ 2147483647 w 475"/>
                    <a:gd name="T47" fmla="*/ 2147483647 h 347"/>
                    <a:gd name="T48" fmla="*/ 2147483647 w 475"/>
                    <a:gd name="T49" fmla="*/ 2147483647 h 347"/>
                    <a:gd name="T50" fmla="*/ 2147483647 w 475"/>
                    <a:gd name="T51" fmla="*/ 2147483647 h 347"/>
                    <a:gd name="T52" fmla="*/ 2147483647 w 475"/>
                    <a:gd name="T53" fmla="*/ 2147483647 h 347"/>
                    <a:gd name="T54" fmla="*/ 2147483647 w 475"/>
                    <a:gd name="T55" fmla="*/ 2147483647 h 347"/>
                    <a:gd name="T56" fmla="*/ 2147483647 w 475"/>
                    <a:gd name="T57" fmla="*/ 2147483647 h 347"/>
                    <a:gd name="T58" fmla="*/ 2147483647 w 475"/>
                    <a:gd name="T59" fmla="*/ 2147483647 h 347"/>
                    <a:gd name="T60" fmla="*/ 2147483647 w 475"/>
                    <a:gd name="T61" fmla="*/ 2147483647 h 347"/>
                    <a:gd name="T62" fmla="*/ 2147483647 w 475"/>
                    <a:gd name="T63" fmla="*/ 2147483647 h 347"/>
                    <a:gd name="T64" fmla="*/ 2147483647 w 475"/>
                    <a:gd name="T65" fmla="*/ 2147483647 h 347"/>
                    <a:gd name="T66" fmla="*/ 2147483647 w 475"/>
                    <a:gd name="T67" fmla="*/ 2147483647 h 347"/>
                    <a:gd name="T68" fmla="*/ 2147483647 w 475"/>
                    <a:gd name="T69" fmla="*/ 2147483647 h 347"/>
                    <a:gd name="T70" fmla="*/ 2147483647 w 475"/>
                    <a:gd name="T71" fmla="*/ 2147483647 h 347"/>
                    <a:gd name="T72" fmla="*/ 2147483647 w 475"/>
                    <a:gd name="T73" fmla="*/ 2147483647 h 347"/>
                    <a:gd name="T74" fmla="*/ 2147483647 w 475"/>
                    <a:gd name="T75" fmla="*/ 2147483647 h 347"/>
                    <a:gd name="T76" fmla="*/ 2147483647 w 475"/>
                    <a:gd name="T77" fmla="*/ 2147483647 h 347"/>
                    <a:gd name="T78" fmla="*/ 2147483647 w 475"/>
                    <a:gd name="T79" fmla="*/ 2147483647 h 347"/>
                    <a:gd name="T80" fmla="*/ 2147483647 w 475"/>
                    <a:gd name="T81" fmla="*/ 2147483647 h 347"/>
                    <a:gd name="T82" fmla="*/ 2147483647 w 475"/>
                    <a:gd name="T83" fmla="*/ 2147483647 h 347"/>
                    <a:gd name="T84" fmla="*/ 2147483647 w 475"/>
                    <a:gd name="T85" fmla="*/ 2147483647 h 347"/>
                    <a:gd name="T86" fmla="*/ 2147483647 w 475"/>
                    <a:gd name="T87" fmla="*/ 2147483647 h 347"/>
                    <a:gd name="T88" fmla="*/ 2147483647 w 475"/>
                    <a:gd name="T89" fmla="*/ 2147483647 h 347"/>
                    <a:gd name="T90" fmla="*/ 2147483647 w 475"/>
                    <a:gd name="T91" fmla="*/ 2147483647 h 347"/>
                    <a:gd name="T92" fmla="*/ 2147483647 w 475"/>
                    <a:gd name="T93" fmla="*/ 2147483647 h 347"/>
                    <a:gd name="T94" fmla="*/ 2147483647 w 475"/>
                    <a:gd name="T95" fmla="*/ 2147483647 h 347"/>
                    <a:gd name="T96" fmla="*/ 2147483647 w 475"/>
                    <a:gd name="T97" fmla="*/ 2147483647 h 347"/>
                    <a:gd name="T98" fmla="*/ 2147483647 w 475"/>
                    <a:gd name="T99" fmla="*/ 2147483647 h 347"/>
                    <a:gd name="T100" fmla="*/ 2147483647 w 475"/>
                    <a:gd name="T101" fmla="*/ 2147483647 h 347"/>
                    <a:gd name="T102" fmla="*/ 2147483647 w 475"/>
                    <a:gd name="T103" fmla="*/ 2147483647 h 347"/>
                    <a:gd name="T104" fmla="*/ 2147483647 w 475"/>
                    <a:gd name="T105" fmla="*/ 2147483647 h 347"/>
                    <a:gd name="T106" fmla="*/ 2147483647 w 475"/>
                    <a:gd name="T107" fmla="*/ 2147483647 h 34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75"/>
                    <a:gd name="T163" fmla="*/ 0 h 347"/>
                    <a:gd name="T164" fmla="*/ 475 w 475"/>
                    <a:gd name="T165" fmla="*/ 347 h 34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75" h="347">
                      <a:moveTo>
                        <a:pt x="72" y="144"/>
                      </a:moveTo>
                      <a:lnTo>
                        <a:pt x="79" y="144"/>
                      </a:lnTo>
                      <a:lnTo>
                        <a:pt x="101" y="144"/>
                      </a:lnTo>
                      <a:lnTo>
                        <a:pt x="101" y="151"/>
                      </a:lnTo>
                      <a:lnTo>
                        <a:pt x="94" y="158"/>
                      </a:lnTo>
                      <a:lnTo>
                        <a:pt x="86" y="158"/>
                      </a:lnTo>
                      <a:lnTo>
                        <a:pt x="94" y="158"/>
                      </a:lnTo>
                      <a:lnTo>
                        <a:pt x="101" y="151"/>
                      </a:lnTo>
                      <a:lnTo>
                        <a:pt x="108" y="151"/>
                      </a:lnTo>
                      <a:lnTo>
                        <a:pt x="122" y="180"/>
                      </a:lnTo>
                      <a:lnTo>
                        <a:pt x="130" y="180"/>
                      </a:lnTo>
                      <a:lnTo>
                        <a:pt x="115" y="151"/>
                      </a:lnTo>
                      <a:lnTo>
                        <a:pt x="101" y="144"/>
                      </a:lnTo>
                      <a:lnTo>
                        <a:pt x="101" y="137"/>
                      </a:lnTo>
                      <a:lnTo>
                        <a:pt x="115" y="137"/>
                      </a:lnTo>
                      <a:lnTo>
                        <a:pt x="122" y="130"/>
                      </a:lnTo>
                      <a:lnTo>
                        <a:pt x="122" y="122"/>
                      </a:lnTo>
                      <a:lnTo>
                        <a:pt x="130" y="130"/>
                      </a:lnTo>
                      <a:lnTo>
                        <a:pt x="137" y="130"/>
                      </a:lnTo>
                      <a:lnTo>
                        <a:pt x="137" y="137"/>
                      </a:lnTo>
                      <a:lnTo>
                        <a:pt x="137" y="122"/>
                      </a:lnTo>
                      <a:lnTo>
                        <a:pt x="144" y="137"/>
                      </a:lnTo>
                      <a:lnTo>
                        <a:pt x="144" y="122"/>
                      </a:lnTo>
                      <a:lnTo>
                        <a:pt x="151" y="122"/>
                      </a:lnTo>
                      <a:lnTo>
                        <a:pt x="151" y="137"/>
                      </a:lnTo>
                      <a:lnTo>
                        <a:pt x="158" y="151"/>
                      </a:lnTo>
                      <a:lnTo>
                        <a:pt x="151" y="137"/>
                      </a:lnTo>
                      <a:lnTo>
                        <a:pt x="151" y="122"/>
                      </a:lnTo>
                      <a:lnTo>
                        <a:pt x="158" y="115"/>
                      </a:lnTo>
                      <a:lnTo>
                        <a:pt x="158" y="122"/>
                      </a:lnTo>
                      <a:lnTo>
                        <a:pt x="166" y="115"/>
                      </a:lnTo>
                      <a:lnTo>
                        <a:pt x="173" y="130"/>
                      </a:lnTo>
                      <a:lnTo>
                        <a:pt x="173" y="122"/>
                      </a:lnTo>
                      <a:lnTo>
                        <a:pt x="173" y="115"/>
                      </a:lnTo>
                      <a:lnTo>
                        <a:pt x="187" y="115"/>
                      </a:lnTo>
                      <a:lnTo>
                        <a:pt x="180" y="108"/>
                      </a:lnTo>
                      <a:lnTo>
                        <a:pt x="158" y="108"/>
                      </a:lnTo>
                      <a:lnTo>
                        <a:pt x="144" y="115"/>
                      </a:lnTo>
                      <a:lnTo>
                        <a:pt x="137" y="115"/>
                      </a:lnTo>
                      <a:lnTo>
                        <a:pt x="130" y="115"/>
                      </a:lnTo>
                      <a:lnTo>
                        <a:pt x="130" y="101"/>
                      </a:lnTo>
                      <a:lnTo>
                        <a:pt x="137" y="86"/>
                      </a:lnTo>
                      <a:lnTo>
                        <a:pt x="144" y="86"/>
                      </a:lnTo>
                      <a:lnTo>
                        <a:pt x="151" y="79"/>
                      </a:lnTo>
                      <a:lnTo>
                        <a:pt x="151" y="72"/>
                      </a:lnTo>
                      <a:lnTo>
                        <a:pt x="137" y="86"/>
                      </a:lnTo>
                      <a:lnTo>
                        <a:pt x="151" y="65"/>
                      </a:lnTo>
                      <a:lnTo>
                        <a:pt x="158" y="65"/>
                      </a:lnTo>
                      <a:lnTo>
                        <a:pt x="166" y="72"/>
                      </a:lnTo>
                      <a:lnTo>
                        <a:pt x="173" y="72"/>
                      </a:lnTo>
                      <a:lnTo>
                        <a:pt x="194" y="65"/>
                      </a:lnTo>
                      <a:lnTo>
                        <a:pt x="202" y="65"/>
                      </a:lnTo>
                      <a:lnTo>
                        <a:pt x="209" y="65"/>
                      </a:lnTo>
                      <a:lnTo>
                        <a:pt x="209" y="79"/>
                      </a:lnTo>
                      <a:lnTo>
                        <a:pt x="216" y="72"/>
                      </a:lnTo>
                      <a:lnTo>
                        <a:pt x="223" y="79"/>
                      </a:lnTo>
                      <a:lnTo>
                        <a:pt x="230" y="79"/>
                      </a:lnTo>
                      <a:lnTo>
                        <a:pt x="259" y="65"/>
                      </a:lnTo>
                      <a:lnTo>
                        <a:pt x="266" y="65"/>
                      </a:lnTo>
                      <a:lnTo>
                        <a:pt x="281" y="79"/>
                      </a:lnTo>
                      <a:lnTo>
                        <a:pt x="288" y="79"/>
                      </a:lnTo>
                      <a:lnTo>
                        <a:pt x="295" y="86"/>
                      </a:lnTo>
                      <a:lnTo>
                        <a:pt x="310" y="86"/>
                      </a:lnTo>
                      <a:lnTo>
                        <a:pt x="317" y="86"/>
                      </a:lnTo>
                      <a:lnTo>
                        <a:pt x="331" y="72"/>
                      </a:lnTo>
                      <a:lnTo>
                        <a:pt x="324" y="50"/>
                      </a:lnTo>
                      <a:lnTo>
                        <a:pt x="338" y="29"/>
                      </a:lnTo>
                      <a:lnTo>
                        <a:pt x="353" y="0"/>
                      </a:lnTo>
                      <a:lnTo>
                        <a:pt x="360" y="15"/>
                      </a:lnTo>
                      <a:lnTo>
                        <a:pt x="367" y="15"/>
                      </a:lnTo>
                      <a:lnTo>
                        <a:pt x="382" y="29"/>
                      </a:lnTo>
                      <a:lnTo>
                        <a:pt x="389" y="29"/>
                      </a:lnTo>
                      <a:lnTo>
                        <a:pt x="396" y="22"/>
                      </a:lnTo>
                      <a:lnTo>
                        <a:pt x="396" y="15"/>
                      </a:lnTo>
                      <a:lnTo>
                        <a:pt x="403" y="7"/>
                      </a:lnTo>
                      <a:lnTo>
                        <a:pt x="418" y="0"/>
                      </a:lnTo>
                      <a:lnTo>
                        <a:pt x="410" y="15"/>
                      </a:lnTo>
                      <a:lnTo>
                        <a:pt x="410" y="22"/>
                      </a:lnTo>
                      <a:lnTo>
                        <a:pt x="410" y="43"/>
                      </a:lnTo>
                      <a:lnTo>
                        <a:pt x="403" y="50"/>
                      </a:lnTo>
                      <a:lnTo>
                        <a:pt x="418" y="58"/>
                      </a:lnTo>
                      <a:lnTo>
                        <a:pt x="432" y="58"/>
                      </a:lnTo>
                      <a:lnTo>
                        <a:pt x="446" y="65"/>
                      </a:lnTo>
                      <a:lnTo>
                        <a:pt x="468" y="65"/>
                      </a:lnTo>
                      <a:lnTo>
                        <a:pt x="475" y="65"/>
                      </a:lnTo>
                      <a:lnTo>
                        <a:pt x="475" y="72"/>
                      </a:lnTo>
                      <a:lnTo>
                        <a:pt x="446" y="122"/>
                      </a:lnTo>
                      <a:lnTo>
                        <a:pt x="425" y="137"/>
                      </a:lnTo>
                      <a:lnTo>
                        <a:pt x="425" y="144"/>
                      </a:lnTo>
                      <a:lnTo>
                        <a:pt x="418" y="158"/>
                      </a:lnTo>
                      <a:lnTo>
                        <a:pt x="403" y="158"/>
                      </a:lnTo>
                      <a:lnTo>
                        <a:pt x="374" y="196"/>
                      </a:lnTo>
                      <a:lnTo>
                        <a:pt x="382" y="203"/>
                      </a:lnTo>
                      <a:lnTo>
                        <a:pt x="382" y="217"/>
                      </a:lnTo>
                      <a:lnTo>
                        <a:pt x="389" y="225"/>
                      </a:lnTo>
                      <a:lnTo>
                        <a:pt x="389" y="239"/>
                      </a:lnTo>
                      <a:lnTo>
                        <a:pt x="360" y="246"/>
                      </a:lnTo>
                      <a:lnTo>
                        <a:pt x="346" y="261"/>
                      </a:lnTo>
                      <a:lnTo>
                        <a:pt x="338" y="261"/>
                      </a:lnTo>
                      <a:lnTo>
                        <a:pt x="331" y="261"/>
                      </a:lnTo>
                      <a:lnTo>
                        <a:pt x="324" y="261"/>
                      </a:lnTo>
                      <a:lnTo>
                        <a:pt x="317" y="253"/>
                      </a:lnTo>
                      <a:lnTo>
                        <a:pt x="324" y="239"/>
                      </a:lnTo>
                      <a:lnTo>
                        <a:pt x="324" y="225"/>
                      </a:lnTo>
                      <a:lnTo>
                        <a:pt x="331" y="225"/>
                      </a:lnTo>
                      <a:lnTo>
                        <a:pt x="338" y="217"/>
                      </a:lnTo>
                      <a:lnTo>
                        <a:pt x="324" y="225"/>
                      </a:lnTo>
                      <a:lnTo>
                        <a:pt x="317" y="239"/>
                      </a:lnTo>
                      <a:lnTo>
                        <a:pt x="310" y="253"/>
                      </a:lnTo>
                      <a:lnTo>
                        <a:pt x="302" y="253"/>
                      </a:lnTo>
                      <a:lnTo>
                        <a:pt x="295" y="246"/>
                      </a:lnTo>
                      <a:lnTo>
                        <a:pt x="288" y="253"/>
                      </a:lnTo>
                      <a:lnTo>
                        <a:pt x="302" y="261"/>
                      </a:lnTo>
                      <a:lnTo>
                        <a:pt x="295" y="268"/>
                      </a:lnTo>
                      <a:lnTo>
                        <a:pt x="288" y="268"/>
                      </a:lnTo>
                      <a:lnTo>
                        <a:pt x="302" y="268"/>
                      </a:lnTo>
                      <a:lnTo>
                        <a:pt x="295" y="268"/>
                      </a:lnTo>
                      <a:lnTo>
                        <a:pt x="302" y="268"/>
                      </a:lnTo>
                      <a:lnTo>
                        <a:pt x="317" y="275"/>
                      </a:lnTo>
                      <a:lnTo>
                        <a:pt x="310" y="275"/>
                      </a:lnTo>
                      <a:lnTo>
                        <a:pt x="310" y="282"/>
                      </a:lnTo>
                      <a:lnTo>
                        <a:pt x="317" y="289"/>
                      </a:lnTo>
                      <a:lnTo>
                        <a:pt x="310" y="289"/>
                      </a:lnTo>
                      <a:lnTo>
                        <a:pt x="310" y="282"/>
                      </a:lnTo>
                      <a:lnTo>
                        <a:pt x="302" y="282"/>
                      </a:lnTo>
                      <a:lnTo>
                        <a:pt x="302" y="289"/>
                      </a:lnTo>
                      <a:lnTo>
                        <a:pt x="302" y="297"/>
                      </a:lnTo>
                      <a:lnTo>
                        <a:pt x="295" y="297"/>
                      </a:lnTo>
                      <a:lnTo>
                        <a:pt x="295" y="289"/>
                      </a:lnTo>
                      <a:lnTo>
                        <a:pt x="281" y="289"/>
                      </a:lnTo>
                      <a:lnTo>
                        <a:pt x="274" y="282"/>
                      </a:lnTo>
                      <a:lnTo>
                        <a:pt x="252" y="268"/>
                      </a:lnTo>
                      <a:lnTo>
                        <a:pt x="230" y="261"/>
                      </a:lnTo>
                      <a:lnTo>
                        <a:pt x="223" y="261"/>
                      </a:lnTo>
                      <a:lnTo>
                        <a:pt x="209" y="268"/>
                      </a:lnTo>
                      <a:lnTo>
                        <a:pt x="202" y="289"/>
                      </a:lnTo>
                      <a:lnTo>
                        <a:pt x="180" y="289"/>
                      </a:lnTo>
                      <a:lnTo>
                        <a:pt x="173" y="297"/>
                      </a:lnTo>
                      <a:lnTo>
                        <a:pt x="166" y="304"/>
                      </a:lnTo>
                      <a:lnTo>
                        <a:pt x="158" y="311"/>
                      </a:lnTo>
                      <a:lnTo>
                        <a:pt x="144" y="318"/>
                      </a:lnTo>
                      <a:lnTo>
                        <a:pt x="122" y="325"/>
                      </a:lnTo>
                      <a:lnTo>
                        <a:pt x="94" y="325"/>
                      </a:lnTo>
                      <a:lnTo>
                        <a:pt x="72" y="340"/>
                      </a:lnTo>
                      <a:lnTo>
                        <a:pt x="58" y="333"/>
                      </a:lnTo>
                      <a:lnTo>
                        <a:pt x="43" y="347"/>
                      </a:lnTo>
                      <a:lnTo>
                        <a:pt x="36" y="347"/>
                      </a:lnTo>
                      <a:lnTo>
                        <a:pt x="22" y="347"/>
                      </a:lnTo>
                      <a:lnTo>
                        <a:pt x="43" y="297"/>
                      </a:lnTo>
                      <a:lnTo>
                        <a:pt x="43" y="268"/>
                      </a:lnTo>
                      <a:lnTo>
                        <a:pt x="43" y="239"/>
                      </a:lnTo>
                      <a:lnTo>
                        <a:pt x="43" y="232"/>
                      </a:lnTo>
                      <a:lnTo>
                        <a:pt x="29" y="189"/>
                      </a:lnTo>
                      <a:lnTo>
                        <a:pt x="22" y="173"/>
                      </a:lnTo>
                      <a:lnTo>
                        <a:pt x="0" y="144"/>
                      </a:lnTo>
                      <a:lnTo>
                        <a:pt x="7" y="130"/>
                      </a:lnTo>
                      <a:lnTo>
                        <a:pt x="36" y="130"/>
                      </a:lnTo>
                      <a:lnTo>
                        <a:pt x="65" y="122"/>
                      </a:lnTo>
                      <a:lnTo>
                        <a:pt x="72" y="130"/>
                      </a:lnTo>
                      <a:lnTo>
                        <a:pt x="65" y="137"/>
                      </a:lnTo>
                      <a:lnTo>
                        <a:pt x="72" y="137"/>
                      </a:lnTo>
                      <a:lnTo>
                        <a:pt x="72" y="144"/>
                      </a:lnTo>
                      <a:close/>
                    </a:path>
                  </a:pathLst>
                </a:custGeom>
                <a:solidFill>
                  <a:srgbClr val="89B9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0" name="Freeform 103">
                  <a:extLst>
                    <a:ext uri="{FF2B5EF4-FFF2-40B4-BE49-F238E27FC236}">
                      <a16:creationId xmlns:a16="http://schemas.microsoft.com/office/drawing/2014/main" id="{895B9209-7385-4639-B1B6-294B55068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4013" y="4337050"/>
                  <a:ext cx="754062" cy="550863"/>
                </a:xfrm>
                <a:custGeom>
                  <a:avLst/>
                  <a:gdLst>
                    <a:gd name="T0" fmla="*/ 2147483647 w 475"/>
                    <a:gd name="T1" fmla="*/ 2147483647 h 347"/>
                    <a:gd name="T2" fmla="*/ 2147483647 w 475"/>
                    <a:gd name="T3" fmla="*/ 2147483647 h 347"/>
                    <a:gd name="T4" fmla="*/ 2147483647 w 475"/>
                    <a:gd name="T5" fmla="*/ 2147483647 h 347"/>
                    <a:gd name="T6" fmla="*/ 2147483647 w 475"/>
                    <a:gd name="T7" fmla="*/ 2147483647 h 347"/>
                    <a:gd name="T8" fmla="*/ 2147483647 w 475"/>
                    <a:gd name="T9" fmla="*/ 2147483647 h 347"/>
                    <a:gd name="T10" fmla="*/ 2147483647 w 475"/>
                    <a:gd name="T11" fmla="*/ 2147483647 h 347"/>
                    <a:gd name="T12" fmla="*/ 2147483647 w 475"/>
                    <a:gd name="T13" fmla="*/ 2147483647 h 347"/>
                    <a:gd name="T14" fmla="*/ 2147483647 w 475"/>
                    <a:gd name="T15" fmla="*/ 2147483647 h 347"/>
                    <a:gd name="T16" fmla="*/ 2147483647 w 475"/>
                    <a:gd name="T17" fmla="*/ 2147483647 h 347"/>
                    <a:gd name="T18" fmla="*/ 2147483647 w 475"/>
                    <a:gd name="T19" fmla="*/ 2147483647 h 347"/>
                    <a:gd name="T20" fmla="*/ 2147483647 w 475"/>
                    <a:gd name="T21" fmla="*/ 2147483647 h 347"/>
                    <a:gd name="T22" fmla="*/ 2147483647 w 475"/>
                    <a:gd name="T23" fmla="*/ 2147483647 h 347"/>
                    <a:gd name="T24" fmla="*/ 2147483647 w 475"/>
                    <a:gd name="T25" fmla="*/ 2147483647 h 347"/>
                    <a:gd name="T26" fmla="*/ 2147483647 w 475"/>
                    <a:gd name="T27" fmla="*/ 2147483647 h 347"/>
                    <a:gd name="T28" fmla="*/ 2147483647 w 475"/>
                    <a:gd name="T29" fmla="*/ 2147483647 h 347"/>
                    <a:gd name="T30" fmla="*/ 2147483647 w 475"/>
                    <a:gd name="T31" fmla="*/ 2147483647 h 347"/>
                    <a:gd name="T32" fmla="*/ 2147483647 w 475"/>
                    <a:gd name="T33" fmla="*/ 2147483647 h 347"/>
                    <a:gd name="T34" fmla="*/ 2147483647 w 475"/>
                    <a:gd name="T35" fmla="*/ 2147483647 h 347"/>
                    <a:gd name="T36" fmla="*/ 2147483647 w 475"/>
                    <a:gd name="T37" fmla="*/ 2147483647 h 347"/>
                    <a:gd name="T38" fmla="*/ 2147483647 w 475"/>
                    <a:gd name="T39" fmla="*/ 2147483647 h 347"/>
                    <a:gd name="T40" fmla="*/ 2147483647 w 475"/>
                    <a:gd name="T41" fmla="*/ 2147483647 h 347"/>
                    <a:gd name="T42" fmla="*/ 2147483647 w 475"/>
                    <a:gd name="T43" fmla="*/ 2147483647 h 347"/>
                    <a:gd name="T44" fmla="*/ 2147483647 w 475"/>
                    <a:gd name="T45" fmla="*/ 2147483647 h 347"/>
                    <a:gd name="T46" fmla="*/ 2147483647 w 475"/>
                    <a:gd name="T47" fmla="*/ 2147483647 h 347"/>
                    <a:gd name="T48" fmla="*/ 2147483647 w 475"/>
                    <a:gd name="T49" fmla="*/ 2147483647 h 347"/>
                    <a:gd name="T50" fmla="*/ 2147483647 w 475"/>
                    <a:gd name="T51" fmla="*/ 2147483647 h 347"/>
                    <a:gd name="T52" fmla="*/ 2147483647 w 475"/>
                    <a:gd name="T53" fmla="*/ 2147483647 h 347"/>
                    <a:gd name="T54" fmla="*/ 2147483647 w 475"/>
                    <a:gd name="T55" fmla="*/ 2147483647 h 347"/>
                    <a:gd name="T56" fmla="*/ 2147483647 w 475"/>
                    <a:gd name="T57" fmla="*/ 2147483647 h 347"/>
                    <a:gd name="T58" fmla="*/ 2147483647 w 475"/>
                    <a:gd name="T59" fmla="*/ 2147483647 h 347"/>
                    <a:gd name="T60" fmla="*/ 2147483647 w 475"/>
                    <a:gd name="T61" fmla="*/ 2147483647 h 347"/>
                    <a:gd name="T62" fmla="*/ 2147483647 w 475"/>
                    <a:gd name="T63" fmla="*/ 2147483647 h 347"/>
                    <a:gd name="T64" fmla="*/ 2147483647 w 475"/>
                    <a:gd name="T65" fmla="*/ 2147483647 h 347"/>
                    <a:gd name="T66" fmla="*/ 2147483647 w 475"/>
                    <a:gd name="T67" fmla="*/ 2147483647 h 347"/>
                    <a:gd name="T68" fmla="*/ 2147483647 w 475"/>
                    <a:gd name="T69" fmla="*/ 2147483647 h 347"/>
                    <a:gd name="T70" fmla="*/ 2147483647 w 475"/>
                    <a:gd name="T71" fmla="*/ 2147483647 h 347"/>
                    <a:gd name="T72" fmla="*/ 2147483647 w 475"/>
                    <a:gd name="T73" fmla="*/ 2147483647 h 347"/>
                    <a:gd name="T74" fmla="*/ 2147483647 w 475"/>
                    <a:gd name="T75" fmla="*/ 2147483647 h 347"/>
                    <a:gd name="T76" fmla="*/ 2147483647 w 475"/>
                    <a:gd name="T77" fmla="*/ 2147483647 h 347"/>
                    <a:gd name="T78" fmla="*/ 2147483647 w 475"/>
                    <a:gd name="T79" fmla="*/ 2147483647 h 347"/>
                    <a:gd name="T80" fmla="*/ 2147483647 w 475"/>
                    <a:gd name="T81" fmla="*/ 2147483647 h 347"/>
                    <a:gd name="T82" fmla="*/ 2147483647 w 475"/>
                    <a:gd name="T83" fmla="*/ 2147483647 h 347"/>
                    <a:gd name="T84" fmla="*/ 2147483647 w 475"/>
                    <a:gd name="T85" fmla="*/ 2147483647 h 347"/>
                    <a:gd name="T86" fmla="*/ 2147483647 w 475"/>
                    <a:gd name="T87" fmla="*/ 2147483647 h 347"/>
                    <a:gd name="T88" fmla="*/ 2147483647 w 475"/>
                    <a:gd name="T89" fmla="*/ 2147483647 h 347"/>
                    <a:gd name="T90" fmla="*/ 2147483647 w 475"/>
                    <a:gd name="T91" fmla="*/ 2147483647 h 347"/>
                    <a:gd name="T92" fmla="*/ 2147483647 w 475"/>
                    <a:gd name="T93" fmla="*/ 2147483647 h 347"/>
                    <a:gd name="T94" fmla="*/ 2147483647 w 475"/>
                    <a:gd name="T95" fmla="*/ 2147483647 h 347"/>
                    <a:gd name="T96" fmla="*/ 2147483647 w 475"/>
                    <a:gd name="T97" fmla="*/ 2147483647 h 347"/>
                    <a:gd name="T98" fmla="*/ 2147483647 w 475"/>
                    <a:gd name="T99" fmla="*/ 2147483647 h 347"/>
                    <a:gd name="T100" fmla="*/ 2147483647 w 475"/>
                    <a:gd name="T101" fmla="*/ 2147483647 h 347"/>
                    <a:gd name="T102" fmla="*/ 2147483647 w 475"/>
                    <a:gd name="T103" fmla="*/ 2147483647 h 347"/>
                    <a:gd name="T104" fmla="*/ 2147483647 w 475"/>
                    <a:gd name="T105" fmla="*/ 2147483647 h 347"/>
                    <a:gd name="T106" fmla="*/ 2147483647 w 475"/>
                    <a:gd name="T107" fmla="*/ 2147483647 h 34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75"/>
                    <a:gd name="T163" fmla="*/ 0 h 347"/>
                    <a:gd name="T164" fmla="*/ 475 w 475"/>
                    <a:gd name="T165" fmla="*/ 347 h 34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75" h="347">
                      <a:moveTo>
                        <a:pt x="72" y="144"/>
                      </a:moveTo>
                      <a:lnTo>
                        <a:pt x="79" y="144"/>
                      </a:lnTo>
                      <a:lnTo>
                        <a:pt x="101" y="144"/>
                      </a:lnTo>
                      <a:lnTo>
                        <a:pt x="101" y="151"/>
                      </a:lnTo>
                      <a:lnTo>
                        <a:pt x="94" y="158"/>
                      </a:lnTo>
                      <a:lnTo>
                        <a:pt x="86" y="158"/>
                      </a:lnTo>
                      <a:lnTo>
                        <a:pt x="94" y="158"/>
                      </a:lnTo>
                      <a:lnTo>
                        <a:pt x="101" y="151"/>
                      </a:lnTo>
                      <a:lnTo>
                        <a:pt x="108" y="151"/>
                      </a:lnTo>
                      <a:lnTo>
                        <a:pt x="122" y="180"/>
                      </a:lnTo>
                      <a:lnTo>
                        <a:pt x="130" y="180"/>
                      </a:lnTo>
                      <a:lnTo>
                        <a:pt x="115" y="151"/>
                      </a:lnTo>
                      <a:lnTo>
                        <a:pt x="101" y="144"/>
                      </a:lnTo>
                      <a:lnTo>
                        <a:pt x="101" y="137"/>
                      </a:lnTo>
                      <a:lnTo>
                        <a:pt x="115" y="137"/>
                      </a:lnTo>
                      <a:lnTo>
                        <a:pt x="122" y="130"/>
                      </a:lnTo>
                      <a:lnTo>
                        <a:pt x="122" y="122"/>
                      </a:lnTo>
                      <a:lnTo>
                        <a:pt x="130" y="130"/>
                      </a:lnTo>
                      <a:lnTo>
                        <a:pt x="137" y="130"/>
                      </a:lnTo>
                      <a:lnTo>
                        <a:pt x="137" y="137"/>
                      </a:lnTo>
                      <a:lnTo>
                        <a:pt x="137" y="122"/>
                      </a:lnTo>
                      <a:lnTo>
                        <a:pt x="144" y="137"/>
                      </a:lnTo>
                      <a:lnTo>
                        <a:pt x="144" y="122"/>
                      </a:lnTo>
                      <a:lnTo>
                        <a:pt x="151" y="122"/>
                      </a:lnTo>
                      <a:lnTo>
                        <a:pt x="151" y="137"/>
                      </a:lnTo>
                      <a:lnTo>
                        <a:pt x="158" y="151"/>
                      </a:lnTo>
                      <a:lnTo>
                        <a:pt x="151" y="137"/>
                      </a:lnTo>
                      <a:lnTo>
                        <a:pt x="151" y="122"/>
                      </a:lnTo>
                      <a:lnTo>
                        <a:pt x="158" y="115"/>
                      </a:lnTo>
                      <a:lnTo>
                        <a:pt x="158" y="122"/>
                      </a:lnTo>
                      <a:lnTo>
                        <a:pt x="166" y="115"/>
                      </a:lnTo>
                      <a:lnTo>
                        <a:pt x="173" y="130"/>
                      </a:lnTo>
                      <a:lnTo>
                        <a:pt x="173" y="122"/>
                      </a:lnTo>
                      <a:lnTo>
                        <a:pt x="173" y="115"/>
                      </a:lnTo>
                      <a:lnTo>
                        <a:pt x="187" y="115"/>
                      </a:lnTo>
                      <a:lnTo>
                        <a:pt x="180" y="108"/>
                      </a:lnTo>
                      <a:lnTo>
                        <a:pt x="158" y="108"/>
                      </a:lnTo>
                      <a:lnTo>
                        <a:pt x="144" y="115"/>
                      </a:lnTo>
                      <a:lnTo>
                        <a:pt x="137" y="115"/>
                      </a:lnTo>
                      <a:lnTo>
                        <a:pt x="130" y="115"/>
                      </a:lnTo>
                      <a:lnTo>
                        <a:pt x="130" y="101"/>
                      </a:lnTo>
                      <a:lnTo>
                        <a:pt x="137" y="86"/>
                      </a:lnTo>
                      <a:lnTo>
                        <a:pt x="144" y="86"/>
                      </a:lnTo>
                      <a:lnTo>
                        <a:pt x="151" y="79"/>
                      </a:lnTo>
                      <a:lnTo>
                        <a:pt x="151" y="72"/>
                      </a:lnTo>
                      <a:lnTo>
                        <a:pt x="137" y="86"/>
                      </a:lnTo>
                      <a:lnTo>
                        <a:pt x="151" y="65"/>
                      </a:lnTo>
                      <a:lnTo>
                        <a:pt x="158" y="65"/>
                      </a:lnTo>
                      <a:lnTo>
                        <a:pt x="166" y="72"/>
                      </a:lnTo>
                      <a:lnTo>
                        <a:pt x="173" y="72"/>
                      </a:lnTo>
                      <a:lnTo>
                        <a:pt x="194" y="65"/>
                      </a:lnTo>
                      <a:lnTo>
                        <a:pt x="202" y="65"/>
                      </a:lnTo>
                      <a:lnTo>
                        <a:pt x="209" y="65"/>
                      </a:lnTo>
                      <a:lnTo>
                        <a:pt x="209" y="79"/>
                      </a:lnTo>
                      <a:lnTo>
                        <a:pt x="216" y="72"/>
                      </a:lnTo>
                      <a:lnTo>
                        <a:pt x="223" y="79"/>
                      </a:lnTo>
                      <a:lnTo>
                        <a:pt x="230" y="79"/>
                      </a:lnTo>
                      <a:lnTo>
                        <a:pt x="259" y="65"/>
                      </a:lnTo>
                      <a:lnTo>
                        <a:pt x="266" y="65"/>
                      </a:lnTo>
                      <a:lnTo>
                        <a:pt x="281" y="79"/>
                      </a:lnTo>
                      <a:lnTo>
                        <a:pt x="288" y="79"/>
                      </a:lnTo>
                      <a:lnTo>
                        <a:pt x="295" y="86"/>
                      </a:lnTo>
                      <a:lnTo>
                        <a:pt x="310" y="86"/>
                      </a:lnTo>
                      <a:lnTo>
                        <a:pt x="317" y="86"/>
                      </a:lnTo>
                      <a:lnTo>
                        <a:pt x="331" y="72"/>
                      </a:lnTo>
                      <a:lnTo>
                        <a:pt x="324" y="50"/>
                      </a:lnTo>
                      <a:lnTo>
                        <a:pt x="338" y="29"/>
                      </a:lnTo>
                      <a:lnTo>
                        <a:pt x="353" y="0"/>
                      </a:lnTo>
                      <a:lnTo>
                        <a:pt x="360" y="15"/>
                      </a:lnTo>
                      <a:lnTo>
                        <a:pt x="367" y="15"/>
                      </a:lnTo>
                      <a:lnTo>
                        <a:pt x="382" y="29"/>
                      </a:lnTo>
                      <a:lnTo>
                        <a:pt x="389" y="29"/>
                      </a:lnTo>
                      <a:lnTo>
                        <a:pt x="396" y="22"/>
                      </a:lnTo>
                      <a:lnTo>
                        <a:pt x="396" y="15"/>
                      </a:lnTo>
                      <a:lnTo>
                        <a:pt x="403" y="7"/>
                      </a:lnTo>
                      <a:lnTo>
                        <a:pt x="418" y="0"/>
                      </a:lnTo>
                      <a:lnTo>
                        <a:pt x="410" y="15"/>
                      </a:lnTo>
                      <a:lnTo>
                        <a:pt x="410" y="22"/>
                      </a:lnTo>
                      <a:lnTo>
                        <a:pt x="410" y="43"/>
                      </a:lnTo>
                      <a:lnTo>
                        <a:pt x="403" y="50"/>
                      </a:lnTo>
                      <a:lnTo>
                        <a:pt x="418" y="58"/>
                      </a:lnTo>
                      <a:lnTo>
                        <a:pt x="432" y="58"/>
                      </a:lnTo>
                      <a:lnTo>
                        <a:pt x="446" y="65"/>
                      </a:lnTo>
                      <a:lnTo>
                        <a:pt x="468" y="65"/>
                      </a:lnTo>
                      <a:lnTo>
                        <a:pt x="475" y="65"/>
                      </a:lnTo>
                      <a:lnTo>
                        <a:pt x="475" y="72"/>
                      </a:lnTo>
                      <a:lnTo>
                        <a:pt x="446" y="122"/>
                      </a:lnTo>
                      <a:lnTo>
                        <a:pt x="425" y="137"/>
                      </a:lnTo>
                      <a:lnTo>
                        <a:pt x="425" y="144"/>
                      </a:lnTo>
                      <a:lnTo>
                        <a:pt x="418" y="158"/>
                      </a:lnTo>
                      <a:lnTo>
                        <a:pt x="403" y="158"/>
                      </a:lnTo>
                      <a:lnTo>
                        <a:pt x="374" y="196"/>
                      </a:lnTo>
                      <a:lnTo>
                        <a:pt x="382" y="203"/>
                      </a:lnTo>
                      <a:lnTo>
                        <a:pt x="382" y="217"/>
                      </a:lnTo>
                      <a:lnTo>
                        <a:pt x="389" y="225"/>
                      </a:lnTo>
                      <a:lnTo>
                        <a:pt x="389" y="239"/>
                      </a:lnTo>
                      <a:lnTo>
                        <a:pt x="360" y="246"/>
                      </a:lnTo>
                      <a:lnTo>
                        <a:pt x="346" y="261"/>
                      </a:lnTo>
                      <a:lnTo>
                        <a:pt x="338" y="261"/>
                      </a:lnTo>
                      <a:lnTo>
                        <a:pt x="331" y="261"/>
                      </a:lnTo>
                      <a:lnTo>
                        <a:pt x="324" y="261"/>
                      </a:lnTo>
                      <a:lnTo>
                        <a:pt x="317" y="253"/>
                      </a:lnTo>
                      <a:lnTo>
                        <a:pt x="324" y="239"/>
                      </a:lnTo>
                      <a:lnTo>
                        <a:pt x="324" y="225"/>
                      </a:lnTo>
                      <a:lnTo>
                        <a:pt x="331" y="225"/>
                      </a:lnTo>
                      <a:lnTo>
                        <a:pt x="338" y="217"/>
                      </a:lnTo>
                      <a:lnTo>
                        <a:pt x="324" y="225"/>
                      </a:lnTo>
                      <a:lnTo>
                        <a:pt x="317" y="239"/>
                      </a:lnTo>
                      <a:lnTo>
                        <a:pt x="310" y="253"/>
                      </a:lnTo>
                      <a:lnTo>
                        <a:pt x="302" y="253"/>
                      </a:lnTo>
                      <a:lnTo>
                        <a:pt x="295" y="246"/>
                      </a:lnTo>
                      <a:lnTo>
                        <a:pt x="288" y="253"/>
                      </a:lnTo>
                      <a:lnTo>
                        <a:pt x="302" y="261"/>
                      </a:lnTo>
                      <a:lnTo>
                        <a:pt x="295" y="268"/>
                      </a:lnTo>
                      <a:lnTo>
                        <a:pt x="288" y="268"/>
                      </a:lnTo>
                      <a:lnTo>
                        <a:pt x="302" y="268"/>
                      </a:lnTo>
                      <a:lnTo>
                        <a:pt x="295" y="268"/>
                      </a:lnTo>
                      <a:lnTo>
                        <a:pt x="302" y="268"/>
                      </a:lnTo>
                      <a:lnTo>
                        <a:pt x="317" y="275"/>
                      </a:lnTo>
                      <a:lnTo>
                        <a:pt x="310" y="275"/>
                      </a:lnTo>
                      <a:lnTo>
                        <a:pt x="310" y="282"/>
                      </a:lnTo>
                      <a:lnTo>
                        <a:pt x="317" y="289"/>
                      </a:lnTo>
                      <a:lnTo>
                        <a:pt x="310" y="289"/>
                      </a:lnTo>
                      <a:lnTo>
                        <a:pt x="310" y="282"/>
                      </a:lnTo>
                      <a:lnTo>
                        <a:pt x="302" y="282"/>
                      </a:lnTo>
                      <a:lnTo>
                        <a:pt x="302" y="289"/>
                      </a:lnTo>
                      <a:lnTo>
                        <a:pt x="302" y="297"/>
                      </a:lnTo>
                      <a:lnTo>
                        <a:pt x="295" y="297"/>
                      </a:lnTo>
                      <a:lnTo>
                        <a:pt x="295" y="289"/>
                      </a:lnTo>
                      <a:lnTo>
                        <a:pt x="281" y="289"/>
                      </a:lnTo>
                      <a:lnTo>
                        <a:pt x="274" y="282"/>
                      </a:lnTo>
                      <a:lnTo>
                        <a:pt x="252" y="268"/>
                      </a:lnTo>
                      <a:lnTo>
                        <a:pt x="230" y="261"/>
                      </a:lnTo>
                      <a:lnTo>
                        <a:pt x="223" y="261"/>
                      </a:lnTo>
                      <a:lnTo>
                        <a:pt x="209" y="268"/>
                      </a:lnTo>
                      <a:lnTo>
                        <a:pt x="202" y="289"/>
                      </a:lnTo>
                      <a:lnTo>
                        <a:pt x="180" y="289"/>
                      </a:lnTo>
                      <a:lnTo>
                        <a:pt x="173" y="297"/>
                      </a:lnTo>
                      <a:lnTo>
                        <a:pt x="166" y="304"/>
                      </a:lnTo>
                      <a:lnTo>
                        <a:pt x="158" y="311"/>
                      </a:lnTo>
                      <a:lnTo>
                        <a:pt x="144" y="318"/>
                      </a:lnTo>
                      <a:lnTo>
                        <a:pt x="122" y="325"/>
                      </a:lnTo>
                      <a:lnTo>
                        <a:pt x="94" y="325"/>
                      </a:lnTo>
                      <a:lnTo>
                        <a:pt x="72" y="340"/>
                      </a:lnTo>
                      <a:lnTo>
                        <a:pt x="58" y="333"/>
                      </a:lnTo>
                      <a:lnTo>
                        <a:pt x="43" y="347"/>
                      </a:lnTo>
                      <a:lnTo>
                        <a:pt x="36" y="347"/>
                      </a:lnTo>
                      <a:lnTo>
                        <a:pt x="22" y="347"/>
                      </a:lnTo>
                      <a:lnTo>
                        <a:pt x="43" y="297"/>
                      </a:lnTo>
                      <a:lnTo>
                        <a:pt x="43" y="268"/>
                      </a:lnTo>
                      <a:lnTo>
                        <a:pt x="43" y="239"/>
                      </a:lnTo>
                      <a:lnTo>
                        <a:pt x="43" y="232"/>
                      </a:lnTo>
                      <a:lnTo>
                        <a:pt x="29" y="189"/>
                      </a:lnTo>
                      <a:lnTo>
                        <a:pt x="22" y="173"/>
                      </a:lnTo>
                      <a:lnTo>
                        <a:pt x="0" y="144"/>
                      </a:lnTo>
                      <a:lnTo>
                        <a:pt x="7" y="130"/>
                      </a:lnTo>
                      <a:lnTo>
                        <a:pt x="36" y="130"/>
                      </a:lnTo>
                      <a:lnTo>
                        <a:pt x="65" y="122"/>
                      </a:lnTo>
                      <a:lnTo>
                        <a:pt x="72" y="130"/>
                      </a:lnTo>
                      <a:lnTo>
                        <a:pt x="65" y="137"/>
                      </a:lnTo>
                      <a:lnTo>
                        <a:pt x="72" y="137"/>
                      </a:lnTo>
                      <a:lnTo>
                        <a:pt x="72" y="144"/>
                      </a:lnTo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1" name="Freeform 112">
                  <a:extLst>
                    <a:ext uri="{FF2B5EF4-FFF2-40B4-BE49-F238E27FC236}">
                      <a16:creationId xmlns:a16="http://schemas.microsoft.com/office/drawing/2014/main" id="{A0E5874A-B491-403A-992A-3EDA5605C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838" y="3513138"/>
                  <a:ext cx="882650" cy="960438"/>
                </a:xfrm>
                <a:custGeom>
                  <a:avLst/>
                  <a:gdLst>
                    <a:gd name="T0" fmla="*/ 2147483647 w 556"/>
                    <a:gd name="T1" fmla="*/ 2147483647 h 605"/>
                    <a:gd name="T2" fmla="*/ 2147483647 w 556"/>
                    <a:gd name="T3" fmla="*/ 0 h 605"/>
                    <a:gd name="T4" fmla="*/ 2147483647 w 556"/>
                    <a:gd name="T5" fmla="*/ 2147483647 h 605"/>
                    <a:gd name="T6" fmla="*/ 2147483647 w 556"/>
                    <a:gd name="T7" fmla="*/ 2147483647 h 605"/>
                    <a:gd name="T8" fmla="*/ 2147483647 w 556"/>
                    <a:gd name="T9" fmla="*/ 2147483647 h 605"/>
                    <a:gd name="T10" fmla="*/ 2147483647 w 556"/>
                    <a:gd name="T11" fmla="*/ 2147483647 h 605"/>
                    <a:gd name="T12" fmla="*/ 2147483647 w 556"/>
                    <a:gd name="T13" fmla="*/ 2147483647 h 605"/>
                    <a:gd name="T14" fmla="*/ 2147483647 w 556"/>
                    <a:gd name="T15" fmla="*/ 2147483647 h 605"/>
                    <a:gd name="T16" fmla="*/ 2147483647 w 556"/>
                    <a:gd name="T17" fmla="*/ 2147483647 h 605"/>
                    <a:gd name="T18" fmla="*/ 2147483647 w 556"/>
                    <a:gd name="T19" fmla="*/ 2147483647 h 605"/>
                    <a:gd name="T20" fmla="*/ 2147483647 w 556"/>
                    <a:gd name="T21" fmla="*/ 2147483647 h 605"/>
                    <a:gd name="T22" fmla="*/ 2147483647 w 556"/>
                    <a:gd name="T23" fmla="*/ 2147483647 h 605"/>
                    <a:gd name="T24" fmla="*/ 2147483647 w 556"/>
                    <a:gd name="T25" fmla="*/ 2147483647 h 605"/>
                    <a:gd name="T26" fmla="*/ 2147483647 w 556"/>
                    <a:gd name="T27" fmla="*/ 2147483647 h 605"/>
                    <a:gd name="T28" fmla="*/ 2147483647 w 556"/>
                    <a:gd name="T29" fmla="*/ 2147483647 h 605"/>
                    <a:gd name="T30" fmla="*/ 2147483647 w 556"/>
                    <a:gd name="T31" fmla="*/ 2147483647 h 605"/>
                    <a:gd name="T32" fmla="*/ 2147483647 w 556"/>
                    <a:gd name="T33" fmla="*/ 2147483647 h 605"/>
                    <a:gd name="T34" fmla="*/ 2147483647 w 556"/>
                    <a:gd name="T35" fmla="*/ 2147483647 h 605"/>
                    <a:gd name="T36" fmla="*/ 2147483647 w 556"/>
                    <a:gd name="T37" fmla="*/ 2147483647 h 605"/>
                    <a:gd name="T38" fmla="*/ 2147483647 w 556"/>
                    <a:gd name="T39" fmla="*/ 2147483647 h 605"/>
                    <a:gd name="T40" fmla="*/ 2147483647 w 556"/>
                    <a:gd name="T41" fmla="*/ 2147483647 h 605"/>
                    <a:gd name="T42" fmla="*/ 2147483647 w 556"/>
                    <a:gd name="T43" fmla="*/ 2147483647 h 605"/>
                    <a:gd name="T44" fmla="*/ 2147483647 w 556"/>
                    <a:gd name="T45" fmla="*/ 2147483647 h 605"/>
                    <a:gd name="T46" fmla="*/ 2147483647 w 556"/>
                    <a:gd name="T47" fmla="*/ 2147483647 h 605"/>
                    <a:gd name="T48" fmla="*/ 2147483647 w 556"/>
                    <a:gd name="T49" fmla="*/ 2147483647 h 605"/>
                    <a:gd name="T50" fmla="*/ 2147483647 w 556"/>
                    <a:gd name="T51" fmla="*/ 2147483647 h 605"/>
                    <a:gd name="T52" fmla="*/ 2147483647 w 556"/>
                    <a:gd name="T53" fmla="*/ 2147483647 h 605"/>
                    <a:gd name="T54" fmla="*/ 2147483647 w 556"/>
                    <a:gd name="T55" fmla="*/ 2147483647 h 605"/>
                    <a:gd name="T56" fmla="*/ 2147483647 w 556"/>
                    <a:gd name="T57" fmla="*/ 2147483647 h 605"/>
                    <a:gd name="T58" fmla="*/ 2147483647 w 556"/>
                    <a:gd name="T59" fmla="*/ 2147483647 h 605"/>
                    <a:gd name="T60" fmla="*/ 2147483647 w 556"/>
                    <a:gd name="T61" fmla="*/ 2147483647 h 605"/>
                    <a:gd name="T62" fmla="*/ 2147483647 w 556"/>
                    <a:gd name="T63" fmla="*/ 2147483647 h 605"/>
                    <a:gd name="T64" fmla="*/ 2147483647 w 556"/>
                    <a:gd name="T65" fmla="*/ 2147483647 h 605"/>
                    <a:gd name="T66" fmla="*/ 2147483647 w 556"/>
                    <a:gd name="T67" fmla="*/ 2147483647 h 605"/>
                    <a:gd name="T68" fmla="*/ 2147483647 w 556"/>
                    <a:gd name="T69" fmla="*/ 2147483647 h 605"/>
                    <a:gd name="T70" fmla="*/ 2147483647 w 556"/>
                    <a:gd name="T71" fmla="*/ 2147483647 h 605"/>
                    <a:gd name="T72" fmla="*/ 2147483647 w 556"/>
                    <a:gd name="T73" fmla="*/ 2147483647 h 605"/>
                    <a:gd name="T74" fmla="*/ 2147483647 w 556"/>
                    <a:gd name="T75" fmla="*/ 2147483647 h 605"/>
                    <a:gd name="T76" fmla="*/ 2147483647 w 556"/>
                    <a:gd name="T77" fmla="*/ 2147483647 h 605"/>
                    <a:gd name="T78" fmla="*/ 2147483647 w 556"/>
                    <a:gd name="T79" fmla="*/ 2147483647 h 605"/>
                    <a:gd name="T80" fmla="*/ 2147483647 w 556"/>
                    <a:gd name="T81" fmla="*/ 2147483647 h 605"/>
                    <a:gd name="T82" fmla="*/ 2147483647 w 556"/>
                    <a:gd name="T83" fmla="*/ 2147483647 h 605"/>
                    <a:gd name="T84" fmla="*/ 2147483647 w 556"/>
                    <a:gd name="T85" fmla="*/ 2147483647 h 605"/>
                    <a:gd name="T86" fmla="*/ 2147483647 w 556"/>
                    <a:gd name="T87" fmla="*/ 2147483647 h 605"/>
                    <a:gd name="T88" fmla="*/ 2147483647 w 556"/>
                    <a:gd name="T89" fmla="*/ 2147483647 h 605"/>
                    <a:gd name="T90" fmla="*/ 2147483647 w 556"/>
                    <a:gd name="T91" fmla="*/ 2147483647 h 605"/>
                    <a:gd name="T92" fmla="*/ 2147483647 w 556"/>
                    <a:gd name="T93" fmla="*/ 2147483647 h 605"/>
                    <a:gd name="T94" fmla="*/ 2147483647 w 556"/>
                    <a:gd name="T95" fmla="*/ 2147483647 h 605"/>
                    <a:gd name="T96" fmla="*/ 2147483647 w 556"/>
                    <a:gd name="T97" fmla="*/ 2147483647 h 605"/>
                    <a:gd name="T98" fmla="*/ 2147483647 w 556"/>
                    <a:gd name="T99" fmla="*/ 2147483647 h 605"/>
                    <a:gd name="T100" fmla="*/ 2147483647 w 556"/>
                    <a:gd name="T101" fmla="*/ 2147483647 h 605"/>
                    <a:gd name="T102" fmla="*/ 2147483647 w 556"/>
                    <a:gd name="T103" fmla="*/ 2147483647 h 605"/>
                    <a:gd name="T104" fmla="*/ 2147483647 w 556"/>
                    <a:gd name="T105" fmla="*/ 2147483647 h 605"/>
                    <a:gd name="T106" fmla="*/ 2147483647 w 556"/>
                    <a:gd name="T107" fmla="*/ 2147483647 h 605"/>
                    <a:gd name="T108" fmla="*/ 2147483647 w 556"/>
                    <a:gd name="T109" fmla="*/ 2147483647 h 6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56"/>
                    <a:gd name="T166" fmla="*/ 0 h 605"/>
                    <a:gd name="T167" fmla="*/ 556 w 556"/>
                    <a:gd name="T168" fmla="*/ 605 h 6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56" h="605">
                      <a:moveTo>
                        <a:pt x="22" y="79"/>
                      </a:moveTo>
                      <a:lnTo>
                        <a:pt x="29" y="72"/>
                      </a:lnTo>
                      <a:lnTo>
                        <a:pt x="44" y="72"/>
                      </a:lnTo>
                      <a:lnTo>
                        <a:pt x="51" y="43"/>
                      </a:lnTo>
                      <a:lnTo>
                        <a:pt x="72" y="14"/>
                      </a:lnTo>
                      <a:lnTo>
                        <a:pt x="87" y="7"/>
                      </a:lnTo>
                      <a:lnTo>
                        <a:pt x="108" y="7"/>
                      </a:lnTo>
                      <a:lnTo>
                        <a:pt x="137" y="0"/>
                      </a:lnTo>
                      <a:lnTo>
                        <a:pt x="159" y="7"/>
                      </a:lnTo>
                      <a:lnTo>
                        <a:pt x="166" y="21"/>
                      </a:lnTo>
                      <a:lnTo>
                        <a:pt x="180" y="21"/>
                      </a:lnTo>
                      <a:lnTo>
                        <a:pt x="188" y="36"/>
                      </a:lnTo>
                      <a:lnTo>
                        <a:pt x="159" y="43"/>
                      </a:lnTo>
                      <a:lnTo>
                        <a:pt x="159" y="64"/>
                      </a:lnTo>
                      <a:lnTo>
                        <a:pt x="159" y="72"/>
                      </a:lnTo>
                      <a:lnTo>
                        <a:pt x="173" y="64"/>
                      </a:lnTo>
                      <a:lnTo>
                        <a:pt x="188" y="57"/>
                      </a:lnTo>
                      <a:lnTo>
                        <a:pt x="195" y="64"/>
                      </a:lnTo>
                      <a:lnTo>
                        <a:pt x="209" y="57"/>
                      </a:lnTo>
                      <a:lnTo>
                        <a:pt x="224" y="57"/>
                      </a:lnTo>
                      <a:lnTo>
                        <a:pt x="231" y="50"/>
                      </a:lnTo>
                      <a:lnTo>
                        <a:pt x="238" y="57"/>
                      </a:lnTo>
                      <a:lnTo>
                        <a:pt x="238" y="43"/>
                      </a:lnTo>
                      <a:lnTo>
                        <a:pt x="245" y="43"/>
                      </a:lnTo>
                      <a:lnTo>
                        <a:pt x="245" y="50"/>
                      </a:lnTo>
                      <a:lnTo>
                        <a:pt x="252" y="50"/>
                      </a:lnTo>
                      <a:lnTo>
                        <a:pt x="260" y="64"/>
                      </a:lnTo>
                      <a:lnTo>
                        <a:pt x="274" y="64"/>
                      </a:lnTo>
                      <a:lnTo>
                        <a:pt x="274" y="72"/>
                      </a:lnTo>
                      <a:lnTo>
                        <a:pt x="281" y="72"/>
                      </a:lnTo>
                      <a:lnTo>
                        <a:pt x="303" y="64"/>
                      </a:lnTo>
                      <a:lnTo>
                        <a:pt x="317" y="57"/>
                      </a:lnTo>
                      <a:lnTo>
                        <a:pt x="332" y="36"/>
                      </a:lnTo>
                      <a:lnTo>
                        <a:pt x="339" y="36"/>
                      </a:lnTo>
                      <a:lnTo>
                        <a:pt x="346" y="28"/>
                      </a:lnTo>
                      <a:lnTo>
                        <a:pt x="353" y="21"/>
                      </a:lnTo>
                      <a:lnTo>
                        <a:pt x="360" y="28"/>
                      </a:lnTo>
                      <a:lnTo>
                        <a:pt x="375" y="21"/>
                      </a:lnTo>
                      <a:lnTo>
                        <a:pt x="391" y="21"/>
                      </a:lnTo>
                      <a:lnTo>
                        <a:pt x="412" y="21"/>
                      </a:lnTo>
                      <a:lnTo>
                        <a:pt x="419" y="14"/>
                      </a:lnTo>
                      <a:lnTo>
                        <a:pt x="434" y="50"/>
                      </a:lnTo>
                      <a:lnTo>
                        <a:pt x="448" y="72"/>
                      </a:lnTo>
                      <a:lnTo>
                        <a:pt x="448" y="79"/>
                      </a:lnTo>
                      <a:lnTo>
                        <a:pt x="448" y="93"/>
                      </a:lnTo>
                      <a:lnTo>
                        <a:pt x="455" y="122"/>
                      </a:lnTo>
                      <a:lnTo>
                        <a:pt x="463" y="136"/>
                      </a:lnTo>
                      <a:lnTo>
                        <a:pt x="470" y="158"/>
                      </a:lnTo>
                      <a:lnTo>
                        <a:pt x="477" y="158"/>
                      </a:lnTo>
                      <a:lnTo>
                        <a:pt x="484" y="181"/>
                      </a:lnTo>
                      <a:lnTo>
                        <a:pt x="491" y="188"/>
                      </a:lnTo>
                      <a:lnTo>
                        <a:pt x="520" y="195"/>
                      </a:lnTo>
                      <a:lnTo>
                        <a:pt x="527" y="202"/>
                      </a:lnTo>
                      <a:lnTo>
                        <a:pt x="527" y="210"/>
                      </a:lnTo>
                      <a:lnTo>
                        <a:pt x="520" y="210"/>
                      </a:lnTo>
                      <a:lnTo>
                        <a:pt x="520" y="217"/>
                      </a:lnTo>
                      <a:lnTo>
                        <a:pt x="513" y="224"/>
                      </a:lnTo>
                      <a:lnTo>
                        <a:pt x="484" y="246"/>
                      </a:lnTo>
                      <a:lnTo>
                        <a:pt x="470" y="246"/>
                      </a:lnTo>
                      <a:lnTo>
                        <a:pt x="463" y="260"/>
                      </a:lnTo>
                      <a:lnTo>
                        <a:pt x="448" y="267"/>
                      </a:lnTo>
                      <a:lnTo>
                        <a:pt x="434" y="282"/>
                      </a:lnTo>
                      <a:lnTo>
                        <a:pt x="434" y="289"/>
                      </a:lnTo>
                      <a:lnTo>
                        <a:pt x="419" y="303"/>
                      </a:lnTo>
                      <a:lnTo>
                        <a:pt x="419" y="310"/>
                      </a:lnTo>
                      <a:lnTo>
                        <a:pt x="455" y="332"/>
                      </a:lnTo>
                      <a:lnTo>
                        <a:pt x="455" y="346"/>
                      </a:lnTo>
                      <a:lnTo>
                        <a:pt x="455" y="354"/>
                      </a:lnTo>
                      <a:lnTo>
                        <a:pt x="470" y="354"/>
                      </a:lnTo>
                      <a:lnTo>
                        <a:pt x="470" y="368"/>
                      </a:lnTo>
                      <a:lnTo>
                        <a:pt x="470" y="382"/>
                      </a:lnTo>
                      <a:lnTo>
                        <a:pt x="484" y="390"/>
                      </a:lnTo>
                      <a:lnTo>
                        <a:pt x="491" y="390"/>
                      </a:lnTo>
                      <a:lnTo>
                        <a:pt x="499" y="397"/>
                      </a:lnTo>
                      <a:lnTo>
                        <a:pt x="491" y="404"/>
                      </a:lnTo>
                      <a:lnTo>
                        <a:pt x="484" y="411"/>
                      </a:lnTo>
                      <a:lnTo>
                        <a:pt x="484" y="418"/>
                      </a:lnTo>
                      <a:lnTo>
                        <a:pt x="491" y="418"/>
                      </a:lnTo>
                      <a:lnTo>
                        <a:pt x="491" y="426"/>
                      </a:lnTo>
                      <a:lnTo>
                        <a:pt x="484" y="447"/>
                      </a:lnTo>
                      <a:lnTo>
                        <a:pt x="463" y="462"/>
                      </a:lnTo>
                      <a:lnTo>
                        <a:pt x="463" y="469"/>
                      </a:lnTo>
                      <a:lnTo>
                        <a:pt x="484" y="476"/>
                      </a:lnTo>
                      <a:lnTo>
                        <a:pt x="506" y="483"/>
                      </a:lnTo>
                      <a:lnTo>
                        <a:pt x="520" y="490"/>
                      </a:lnTo>
                      <a:lnTo>
                        <a:pt x="535" y="505"/>
                      </a:lnTo>
                      <a:lnTo>
                        <a:pt x="520" y="512"/>
                      </a:lnTo>
                      <a:lnTo>
                        <a:pt x="520" y="519"/>
                      </a:lnTo>
                      <a:lnTo>
                        <a:pt x="527" y="534"/>
                      </a:lnTo>
                      <a:lnTo>
                        <a:pt x="535" y="548"/>
                      </a:lnTo>
                      <a:lnTo>
                        <a:pt x="542" y="548"/>
                      </a:lnTo>
                      <a:lnTo>
                        <a:pt x="542" y="541"/>
                      </a:lnTo>
                      <a:lnTo>
                        <a:pt x="549" y="541"/>
                      </a:lnTo>
                      <a:lnTo>
                        <a:pt x="556" y="555"/>
                      </a:lnTo>
                      <a:lnTo>
                        <a:pt x="549" y="562"/>
                      </a:lnTo>
                      <a:lnTo>
                        <a:pt x="542" y="577"/>
                      </a:lnTo>
                      <a:lnTo>
                        <a:pt x="527" y="569"/>
                      </a:lnTo>
                      <a:lnTo>
                        <a:pt x="527" y="555"/>
                      </a:lnTo>
                      <a:lnTo>
                        <a:pt x="520" y="555"/>
                      </a:lnTo>
                      <a:lnTo>
                        <a:pt x="513" y="562"/>
                      </a:lnTo>
                      <a:lnTo>
                        <a:pt x="506" y="555"/>
                      </a:lnTo>
                      <a:lnTo>
                        <a:pt x="513" y="548"/>
                      </a:lnTo>
                      <a:lnTo>
                        <a:pt x="506" y="541"/>
                      </a:lnTo>
                      <a:lnTo>
                        <a:pt x="499" y="541"/>
                      </a:lnTo>
                      <a:lnTo>
                        <a:pt x="499" y="534"/>
                      </a:lnTo>
                      <a:lnTo>
                        <a:pt x="477" y="541"/>
                      </a:lnTo>
                      <a:lnTo>
                        <a:pt x="477" y="534"/>
                      </a:lnTo>
                      <a:lnTo>
                        <a:pt x="470" y="526"/>
                      </a:lnTo>
                      <a:lnTo>
                        <a:pt x="470" y="519"/>
                      </a:lnTo>
                      <a:lnTo>
                        <a:pt x="463" y="519"/>
                      </a:lnTo>
                      <a:lnTo>
                        <a:pt x="455" y="512"/>
                      </a:lnTo>
                      <a:lnTo>
                        <a:pt x="448" y="498"/>
                      </a:lnTo>
                      <a:lnTo>
                        <a:pt x="441" y="519"/>
                      </a:lnTo>
                      <a:lnTo>
                        <a:pt x="434" y="505"/>
                      </a:lnTo>
                      <a:lnTo>
                        <a:pt x="427" y="519"/>
                      </a:lnTo>
                      <a:lnTo>
                        <a:pt x="419" y="526"/>
                      </a:lnTo>
                      <a:lnTo>
                        <a:pt x="405" y="512"/>
                      </a:lnTo>
                      <a:lnTo>
                        <a:pt x="398" y="512"/>
                      </a:lnTo>
                      <a:lnTo>
                        <a:pt x="391" y="519"/>
                      </a:lnTo>
                      <a:lnTo>
                        <a:pt x="375" y="534"/>
                      </a:lnTo>
                      <a:lnTo>
                        <a:pt x="368" y="526"/>
                      </a:lnTo>
                      <a:lnTo>
                        <a:pt x="360" y="534"/>
                      </a:lnTo>
                      <a:lnTo>
                        <a:pt x="353" y="541"/>
                      </a:lnTo>
                      <a:lnTo>
                        <a:pt x="346" y="548"/>
                      </a:lnTo>
                      <a:lnTo>
                        <a:pt x="332" y="555"/>
                      </a:lnTo>
                      <a:lnTo>
                        <a:pt x="332" y="548"/>
                      </a:lnTo>
                      <a:lnTo>
                        <a:pt x="324" y="548"/>
                      </a:lnTo>
                      <a:lnTo>
                        <a:pt x="317" y="548"/>
                      </a:lnTo>
                      <a:lnTo>
                        <a:pt x="296" y="569"/>
                      </a:lnTo>
                      <a:lnTo>
                        <a:pt x="288" y="584"/>
                      </a:lnTo>
                      <a:lnTo>
                        <a:pt x="274" y="577"/>
                      </a:lnTo>
                      <a:lnTo>
                        <a:pt x="260" y="577"/>
                      </a:lnTo>
                      <a:lnTo>
                        <a:pt x="245" y="569"/>
                      </a:lnTo>
                      <a:lnTo>
                        <a:pt x="252" y="562"/>
                      </a:lnTo>
                      <a:lnTo>
                        <a:pt x="252" y="541"/>
                      </a:lnTo>
                      <a:lnTo>
                        <a:pt x="252" y="534"/>
                      </a:lnTo>
                      <a:lnTo>
                        <a:pt x="260" y="519"/>
                      </a:lnTo>
                      <a:lnTo>
                        <a:pt x="245" y="526"/>
                      </a:lnTo>
                      <a:lnTo>
                        <a:pt x="238" y="534"/>
                      </a:lnTo>
                      <a:lnTo>
                        <a:pt x="238" y="541"/>
                      </a:lnTo>
                      <a:lnTo>
                        <a:pt x="231" y="548"/>
                      </a:lnTo>
                      <a:lnTo>
                        <a:pt x="224" y="548"/>
                      </a:lnTo>
                      <a:lnTo>
                        <a:pt x="209" y="534"/>
                      </a:lnTo>
                      <a:lnTo>
                        <a:pt x="202" y="534"/>
                      </a:lnTo>
                      <a:lnTo>
                        <a:pt x="195" y="519"/>
                      </a:lnTo>
                      <a:lnTo>
                        <a:pt x="180" y="548"/>
                      </a:lnTo>
                      <a:lnTo>
                        <a:pt x="166" y="569"/>
                      </a:lnTo>
                      <a:lnTo>
                        <a:pt x="173" y="591"/>
                      </a:lnTo>
                      <a:lnTo>
                        <a:pt x="159" y="605"/>
                      </a:lnTo>
                      <a:lnTo>
                        <a:pt x="152" y="605"/>
                      </a:lnTo>
                      <a:lnTo>
                        <a:pt x="137" y="605"/>
                      </a:lnTo>
                      <a:lnTo>
                        <a:pt x="130" y="598"/>
                      </a:lnTo>
                      <a:lnTo>
                        <a:pt x="123" y="598"/>
                      </a:lnTo>
                      <a:lnTo>
                        <a:pt x="108" y="584"/>
                      </a:lnTo>
                      <a:lnTo>
                        <a:pt x="101" y="584"/>
                      </a:lnTo>
                      <a:lnTo>
                        <a:pt x="72" y="598"/>
                      </a:lnTo>
                      <a:lnTo>
                        <a:pt x="65" y="598"/>
                      </a:lnTo>
                      <a:lnTo>
                        <a:pt x="58" y="591"/>
                      </a:lnTo>
                      <a:lnTo>
                        <a:pt x="51" y="598"/>
                      </a:lnTo>
                      <a:lnTo>
                        <a:pt x="51" y="584"/>
                      </a:lnTo>
                      <a:lnTo>
                        <a:pt x="44" y="577"/>
                      </a:lnTo>
                      <a:lnTo>
                        <a:pt x="29" y="584"/>
                      </a:lnTo>
                      <a:lnTo>
                        <a:pt x="29" y="577"/>
                      </a:lnTo>
                      <a:lnTo>
                        <a:pt x="15" y="584"/>
                      </a:lnTo>
                      <a:lnTo>
                        <a:pt x="8" y="577"/>
                      </a:lnTo>
                      <a:lnTo>
                        <a:pt x="0" y="577"/>
                      </a:lnTo>
                      <a:lnTo>
                        <a:pt x="8" y="562"/>
                      </a:lnTo>
                      <a:lnTo>
                        <a:pt x="15" y="562"/>
                      </a:lnTo>
                      <a:lnTo>
                        <a:pt x="15" y="569"/>
                      </a:lnTo>
                      <a:lnTo>
                        <a:pt x="22" y="562"/>
                      </a:lnTo>
                      <a:lnTo>
                        <a:pt x="36" y="562"/>
                      </a:lnTo>
                      <a:lnTo>
                        <a:pt x="22" y="562"/>
                      </a:lnTo>
                      <a:lnTo>
                        <a:pt x="29" y="548"/>
                      </a:lnTo>
                      <a:lnTo>
                        <a:pt x="15" y="562"/>
                      </a:lnTo>
                      <a:lnTo>
                        <a:pt x="15" y="555"/>
                      </a:lnTo>
                      <a:lnTo>
                        <a:pt x="22" y="548"/>
                      </a:lnTo>
                      <a:lnTo>
                        <a:pt x="15" y="548"/>
                      </a:lnTo>
                      <a:lnTo>
                        <a:pt x="22" y="541"/>
                      </a:lnTo>
                      <a:lnTo>
                        <a:pt x="22" y="526"/>
                      </a:lnTo>
                      <a:lnTo>
                        <a:pt x="29" y="526"/>
                      </a:lnTo>
                      <a:lnTo>
                        <a:pt x="36" y="519"/>
                      </a:lnTo>
                      <a:lnTo>
                        <a:pt x="36" y="512"/>
                      </a:lnTo>
                      <a:lnTo>
                        <a:pt x="44" y="505"/>
                      </a:lnTo>
                      <a:lnTo>
                        <a:pt x="44" y="498"/>
                      </a:lnTo>
                      <a:lnTo>
                        <a:pt x="51" y="490"/>
                      </a:lnTo>
                      <a:lnTo>
                        <a:pt x="58" y="483"/>
                      </a:lnTo>
                      <a:lnTo>
                        <a:pt x="58" y="469"/>
                      </a:lnTo>
                      <a:lnTo>
                        <a:pt x="72" y="447"/>
                      </a:lnTo>
                      <a:lnTo>
                        <a:pt x="72" y="433"/>
                      </a:lnTo>
                      <a:lnTo>
                        <a:pt x="94" y="418"/>
                      </a:lnTo>
                      <a:lnTo>
                        <a:pt x="80" y="411"/>
                      </a:lnTo>
                      <a:lnTo>
                        <a:pt x="87" y="404"/>
                      </a:lnTo>
                      <a:lnTo>
                        <a:pt x="94" y="397"/>
                      </a:lnTo>
                      <a:lnTo>
                        <a:pt x="101" y="390"/>
                      </a:lnTo>
                      <a:lnTo>
                        <a:pt x="101" y="375"/>
                      </a:lnTo>
                      <a:lnTo>
                        <a:pt x="94" y="375"/>
                      </a:lnTo>
                      <a:lnTo>
                        <a:pt x="94" y="368"/>
                      </a:lnTo>
                      <a:lnTo>
                        <a:pt x="72" y="368"/>
                      </a:lnTo>
                      <a:lnTo>
                        <a:pt x="65" y="368"/>
                      </a:lnTo>
                      <a:lnTo>
                        <a:pt x="44" y="375"/>
                      </a:lnTo>
                      <a:lnTo>
                        <a:pt x="44" y="368"/>
                      </a:lnTo>
                      <a:lnTo>
                        <a:pt x="36" y="361"/>
                      </a:lnTo>
                      <a:lnTo>
                        <a:pt x="36" y="354"/>
                      </a:lnTo>
                      <a:lnTo>
                        <a:pt x="44" y="332"/>
                      </a:lnTo>
                      <a:lnTo>
                        <a:pt x="36" y="318"/>
                      </a:lnTo>
                      <a:lnTo>
                        <a:pt x="51" y="310"/>
                      </a:lnTo>
                      <a:lnTo>
                        <a:pt x="58" y="303"/>
                      </a:lnTo>
                      <a:lnTo>
                        <a:pt x="44" y="289"/>
                      </a:lnTo>
                      <a:lnTo>
                        <a:pt x="44" y="267"/>
                      </a:lnTo>
                      <a:lnTo>
                        <a:pt x="29" y="267"/>
                      </a:lnTo>
                      <a:lnTo>
                        <a:pt x="22" y="260"/>
                      </a:lnTo>
                      <a:lnTo>
                        <a:pt x="22" y="253"/>
                      </a:lnTo>
                      <a:lnTo>
                        <a:pt x="15" y="246"/>
                      </a:lnTo>
                      <a:lnTo>
                        <a:pt x="8" y="246"/>
                      </a:lnTo>
                      <a:lnTo>
                        <a:pt x="0" y="238"/>
                      </a:lnTo>
                      <a:lnTo>
                        <a:pt x="15" y="188"/>
                      </a:lnTo>
                      <a:lnTo>
                        <a:pt x="15" y="181"/>
                      </a:lnTo>
                      <a:lnTo>
                        <a:pt x="22" y="158"/>
                      </a:lnTo>
                      <a:lnTo>
                        <a:pt x="8" y="151"/>
                      </a:lnTo>
                      <a:lnTo>
                        <a:pt x="15" y="129"/>
                      </a:lnTo>
                      <a:lnTo>
                        <a:pt x="8" y="100"/>
                      </a:lnTo>
                      <a:lnTo>
                        <a:pt x="22" y="7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2" name="Freeform 113">
                  <a:extLst>
                    <a:ext uri="{FF2B5EF4-FFF2-40B4-BE49-F238E27FC236}">
                      <a16:creationId xmlns:a16="http://schemas.microsoft.com/office/drawing/2014/main" id="{A703E616-7C8C-4D72-986C-E4D2BD290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838" y="3513138"/>
                  <a:ext cx="882650" cy="960438"/>
                </a:xfrm>
                <a:custGeom>
                  <a:avLst/>
                  <a:gdLst>
                    <a:gd name="T0" fmla="*/ 2147483647 w 556"/>
                    <a:gd name="T1" fmla="*/ 2147483647 h 605"/>
                    <a:gd name="T2" fmla="*/ 2147483647 w 556"/>
                    <a:gd name="T3" fmla="*/ 0 h 605"/>
                    <a:gd name="T4" fmla="*/ 2147483647 w 556"/>
                    <a:gd name="T5" fmla="*/ 2147483647 h 605"/>
                    <a:gd name="T6" fmla="*/ 2147483647 w 556"/>
                    <a:gd name="T7" fmla="*/ 2147483647 h 605"/>
                    <a:gd name="T8" fmla="*/ 2147483647 w 556"/>
                    <a:gd name="T9" fmla="*/ 2147483647 h 605"/>
                    <a:gd name="T10" fmla="*/ 2147483647 w 556"/>
                    <a:gd name="T11" fmla="*/ 2147483647 h 605"/>
                    <a:gd name="T12" fmla="*/ 2147483647 w 556"/>
                    <a:gd name="T13" fmla="*/ 2147483647 h 605"/>
                    <a:gd name="T14" fmla="*/ 2147483647 w 556"/>
                    <a:gd name="T15" fmla="*/ 2147483647 h 605"/>
                    <a:gd name="T16" fmla="*/ 2147483647 w 556"/>
                    <a:gd name="T17" fmla="*/ 2147483647 h 605"/>
                    <a:gd name="T18" fmla="*/ 2147483647 w 556"/>
                    <a:gd name="T19" fmla="*/ 2147483647 h 605"/>
                    <a:gd name="T20" fmla="*/ 2147483647 w 556"/>
                    <a:gd name="T21" fmla="*/ 2147483647 h 605"/>
                    <a:gd name="T22" fmla="*/ 2147483647 w 556"/>
                    <a:gd name="T23" fmla="*/ 2147483647 h 605"/>
                    <a:gd name="T24" fmla="*/ 2147483647 w 556"/>
                    <a:gd name="T25" fmla="*/ 2147483647 h 605"/>
                    <a:gd name="T26" fmla="*/ 2147483647 w 556"/>
                    <a:gd name="T27" fmla="*/ 2147483647 h 605"/>
                    <a:gd name="T28" fmla="*/ 2147483647 w 556"/>
                    <a:gd name="T29" fmla="*/ 2147483647 h 605"/>
                    <a:gd name="T30" fmla="*/ 2147483647 w 556"/>
                    <a:gd name="T31" fmla="*/ 2147483647 h 605"/>
                    <a:gd name="T32" fmla="*/ 2147483647 w 556"/>
                    <a:gd name="T33" fmla="*/ 2147483647 h 605"/>
                    <a:gd name="T34" fmla="*/ 2147483647 w 556"/>
                    <a:gd name="T35" fmla="*/ 2147483647 h 605"/>
                    <a:gd name="T36" fmla="*/ 2147483647 w 556"/>
                    <a:gd name="T37" fmla="*/ 2147483647 h 605"/>
                    <a:gd name="T38" fmla="*/ 2147483647 w 556"/>
                    <a:gd name="T39" fmla="*/ 2147483647 h 605"/>
                    <a:gd name="T40" fmla="*/ 2147483647 w 556"/>
                    <a:gd name="T41" fmla="*/ 2147483647 h 605"/>
                    <a:gd name="T42" fmla="*/ 2147483647 w 556"/>
                    <a:gd name="T43" fmla="*/ 2147483647 h 605"/>
                    <a:gd name="T44" fmla="*/ 2147483647 w 556"/>
                    <a:gd name="T45" fmla="*/ 2147483647 h 605"/>
                    <a:gd name="T46" fmla="*/ 2147483647 w 556"/>
                    <a:gd name="T47" fmla="*/ 2147483647 h 605"/>
                    <a:gd name="T48" fmla="*/ 2147483647 w 556"/>
                    <a:gd name="T49" fmla="*/ 2147483647 h 605"/>
                    <a:gd name="T50" fmla="*/ 2147483647 w 556"/>
                    <a:gd name="T51" fmla="*/ 2147483647 h 605"/>
                    <a:gd name="T52" fmla="*/ 2147483647 w 556"/>
                    <a:gd name="T53" fmla="*/ 2147483647 h 605"/>
                    <a:gd name="T54" fmla="*/ 2147483647 w 556"/>
                    <a:gd name="T55" fmla="*/ 2147483647 h 605"/>
                    <a:gd name="T56" fmla="*/ 2147483647 w 556"/>
                    <a:gd name="T57" fmla="*/ 2147483647 h 605"/>
                    <a:gd name="T58" fmla="*/ 2147483647 w 556"/>
                    <a:gd name="T59" fmla="*/ 2147483647 h 605"/>
                    <a:gd name="T60" fmla="*/ 2147483647 w 556"/>
                    <a:gd name="T61" fmla="*/ 2147483647 h 605"/>
                    <a:gd name="T62" fmla="*/ 2147483647 w 556"/>
                    <a:gd name="T63" fmla="*/ 2147483647 h 605"/>
                    <a:gd name="T64" fmla="*/ 2147483647 w 556"/>
                    <a:gd name="T65" fmla="*/ 2147483647 h 605"/>
                    <a:gd name="T66" fmla="*/ 2147483647 w 556"/>
                    <a:gd name="T67" fmla="*/ 2147483647 h 605"/>
                    <a:gd name="T68" fmla="*/ 2147483647 w 556"/>
                    <a:gd name="T69" fmla="*/ 2147483647 h 605"/>
                    <a:gd name="T70" fmla="*/ 2147483647 w 556"/>
                    <a:gd name="T71" fmla="*/ 2147483647 h 605"/>
                    <a:gd name="T72" fmla="*/ 2147483647 w 556"/>
                    <a:gd name="T73" fmla="*/ 2147483647 h 605"/>
                    <a:gd name="T74" fmla="*/ 2147483647 w 556"/>
                    <a:gd name="T75" fmla="*/ 2147483647 h 605"/>
                    <a:gd name="T76" fmla="*/ 2147483647 w 556"/>
                    <a:gd name="T77" fmla="*/ 2147483647 h 605"/>
                    <a:gd name="T78" fmla="*/ 2147483647 w 556"/>
                    <a:gd name="T79" fmla="*/ 2147483647 h 605"/>
                    <a:gd name="T80" fmla="*/ 2147483647 w 556"/>
                    <a:gd name="T81" fmla="*/ 2147483647 h 605"/>
                    <a:gd name="T82" fmla="*/ 2147483647 w 556"/>
                    <a:gd name="T83" fmla="*/ 2147483647 h 605"/>
                    <a:gd name="T84" fmla="*/ 2147483647 w 556"/>
                    <a:gd name="T85" fmla="*/ 2147483647 h 605"/>
                    <a:gd name="T86" fmla="*/ 2147483647 w 556"/>
                    <a:gd name="T87" fmla="*/ 2147483647 h 605"/>
                    <a:gd name="T88" fmla="*/ 2147483647 w 556"/>
                    <a:gd name="T89" fmla="*/ 2147483647 h 605"/>
                    <a:gd name="T90" fmla="*/ 2147483647 w 556"/>
                    <a:gd name="T91" fmla="*/ 2147483647 h 605"/>
                    <a:gd name="T92" fmla="*/ 2147483647 w 556"/>
                    <a:gd name="T93" fmla="*/ 2147483647 h 605"/>
                    <a:gd name="T94" fmla="*/ 2147483647 w 556"/>
                    <a:gd name="T95" fmla="*/ 2147483647 h 605"/>
                    <a:gd name="T96" fmla="*/ 2147483647 w 556"/>
                    <a:gd name="T97" fmla="*/ 2147483647 h 605"/>
                    <a:gd name="T98" fmla="*/ 2147483647 w 556"/>
                    <a:gd name="T99" fmla="*/ 2147483647 h 605"/>
                    <a:gd name="T100" fmla="*/ 2147483647 w 556"/>
                    <a:gd name="T101" fmla="*/ 2147483647 h 605"/>
                    <a:gd name="T102" fmla="*/ 2147483647 w 556"/>
                    <a:gd name="T103" fmla="*/ 2147483647 h 605"/>
                    <a:gd name="T104" fmla="*/ 2147483647 w 556"/>
                    <a:gd name="T105" fmla="*/ 2147483647 h 605"/>
                    <a:gd name="T106" fmla="*/ 2147483647 w 556"/>
                    <a:gd name="T107" fmla="*/ 2147483647 h 605"/>
                    <a:gd name="T108" fmla="*/ 2147483647 w 556"/>
                    <a:gd name="T109" fmla="*/ 2147483647 h 6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56"/>
                    <a:gd name="T166" fmla="*/ 0 h 605"/>
                    <a:gd name="T167" fmla="*/ 556 w 556"/>
                    <a:gd name="T168" fmla="*/ 605 h 6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56" h="605">
                      <a:moveTo>
                        <a:pt x="22" y="79"/>
                      </a:moveTo>
                      <a:lnTo>
                        <a:pt x="29" y="72"/>
                      </a:lnTo>
                      <a:lnTo>
                        <a:pt x="44" y="72"/>
                      </a:lnTo>
                      <a:lnTo>
                        <a:pt x="51" y="43"/>
                      </a:lnTo>
                      <a:lnTo>
                        <a:pt x="72" y="14"/>
                      </a:lnTo>
                      <a:lnTo>
                        <a:pt x="87" y="7"/>
                      </a:lnTo>
                      <a:lnTo>
                        <a:pt x="108" y="7"/>
                      </a:lnTo>
                      <a:lnTo>
                        <a:pt x="137" y="0"/>
                      </a:lnTo>
                      <a:lnTo>
                        <a:pt x="159" y="7"/>
                      </a:lnTo>
                      <a:lnTo>
                        <a:pt x="166" y="21"/>
                      </a:lnTo>
                      <a:lnTo>
                        <a:pt x="180" y="21"/>
                      </a:lnTo>
                      <a:lnTo>
                        <a:pt x="188" y="36"/>
                      </a:lnTo>
                      <a:lnTo>
                        <a:pt x="159" y="43"/>
                      </a:lnTo>
                      <a:lnTo>
                        <a:pt x="159" y="64"/>
                      </a:lnTo>
                      <a:lnTo>
                        <a:pt x="159" y="72"/>
                      </a:lnTo>
                      <a:lnTo>
                        <a:pt x="173" y="64"/>
                      </a:lnTo>
                      <a:lnTo>
                        <a:pt x="188" y="57"/>
                      </a:lnTo>
                      <a:lnTo>
                        <a:pt x="195" y="64"/>
                      </a:lnTo>
                      <a:lnTo>
                        <a:pt x="209" y="57"/>
                      </a:lnTo>
                      <a:lnTo>
                        <a:pt x="224" y="57"/>
                      </a:lnTo>
                      <a:lnTo>
                        <a:pt x="231" y="50"/>
                      </a:lnTo>
                      <a:lnTo>
                        <a:pt x="238" y="57"/>
                      </a:lnTo>
                      <a:lnTo>
                        <a:pt x="238" y="43"/>
                      </a:lnTo>
                      <a:lnTo>
                        <a:pt x="245" y="43"/>
                      </a:lnTo>
                      <a:lnTo>
                        <a:pt x="245" y="50"/>
                      </a:lnTo>
                      <a:lnTo>
                        <a:pt x="252" y="50"/>
                      </a:lnTo>
                      <a:lnTo>
                        <a:pt x="260" y="64"/>
                      </a:lnTo>
                      <a:lnTo>
                        <a:pt x="274" y="64"/>
                      </a:lnTo>
                      <a:lnTo>
                        <a:pt x="274" y="72"/>
                      </a:lnTo>
                      <a:lnTo>
                        <a:pt x="281" y="72"/>
                      </a:lnTo>
                      <a:lnTo>
                        <a:pt x="303" y="64"/>
                      </a:lnTo>
                      <a:lnTo>
                        <a:pt x="317" y="57"/>
                      </a:lnTo>
                      <a:lnTo>
                        <a:pt x="332" y="36"/>
                      </a:lnTo>
                      <a:lnTo>
                        <a:pt x="339" y="36"/>
                      </a:lnTo>
                      <a:lnTo>
                        <a:pt x="346" y="28"/>
                      </a:lnTo>
                      <a:lnTo>
                        <a:pt x="353" y="21"/>
                      </a:lnTo>
                      <a:lnTo>
                        <a:pt x="360" y="28"/>
                      </a:lnTo>
                      <a:lnTo>
                        <a:pt x="375" y="21"/>
                      </a:lnTo>
                      <a:lnTo>
                        <a:pt x="391" y="21"/>
                      </a:lnTo>
                      <a:lnTo>
                        <a:pt x="412" y="21"/>
                      </a:lnTo>
                      <a:lnTo>
                        <a:pt x="419" y="14"/>
                      </a:lnTo>
                      <a:lnTo>
                        <a:pt x="434" y="50"/>
                      </a:lnTo>
                      <a:lnTo>
                        <a:pt x="448" y="72"/>
                      </a:lnTo>
                      <a:lnTo>
                        <a:pt x="448" y="79"/>
                      </a:lnTo>
                      <a:lnTo>
                        <a:pt x="448" y="93"/>
                      </a:lnTo>
                      <a:lnTo>
                        <a:pt x="455" y="122"/>
                      </a:lnTo>
                      <a:lnTo>
                        <a:pt x="463" y="136"/>
                      </a:lnTo>
                      <a:lnTo>
                        <a:pt x="470" y="158"/>
                      </a:lnTo>
                      <a:lnTo>
                        <a:pt x="477" y="158"/>
                      </a:lnTo>
                      <a:lnTo>
                        <a:pt x="484" y="181"/>
                      </a:lnTo>
                      <a:lnTo>
                        <a:pt x="491" y="188"/>
                      </a:lnTo>
                      <a:lnTo>
                        <a:pt x="520" y="195"/>
                      </a:lnTo>
                      <a:lnTo>
                        <a:pt x="527" y="202"/>
                      </a:lnTo>
                      <a:lnTo>
                        <a:pt x="527" y="210"/>
                      </a:lnTo>
                      <a:lnTo>
                        <a:pt x="520" y="210"/>
                      </a:lnTo>
                      <a:lnTo>
                        <a:pt x="520" y="217"/>
                      </a:lnTo>
                      <a:lnTo>
                        <a:pt x="513" y="224"/>
                      </a:lnTo>
                      <a:lnTo>
                        <a:pt x="484" y="246"/>
                      </a:lnTo>
                      <a:lnTo>
                        <a:pt x="470" y="246"/>
                      </a:lnTo>
                      <a:lnTo>
                        <a:pt x="463" y="260"/>
                      </a:lnTo>
                      <a:lnTo>
                        <a:pt x="448" y="267"/>
                      </a:lnTo>
                      <a:lnTo>
                        <a:pt x="434" y="282"/>
                      </a:lnTo>
                      <a:lnTo>
                        <a:pt x="434" y="289"/>
                      </a:lnTo>
                      <a:lnTo>
                        <a:pt x="419" y="303"/>
                      </a:lnTo>
                      <a:lnTo>
                        <a:pt x="419" y="310"/>
                      </a:lnTo>
                      <a:lnTo>
                        <a:pt x="455" y="332"/>
                      </a:lnTo>
                      <a:lnTo>
                        <a:pt x="455" y="346"/>
                      </a:lnTo>
                      <a:lnTo>
                        <a:pt x="455" y="354"/>
                      </a:lnTo>
                      <a:lnTo>
                        <a:pt x="470" y="354"/>
                      </a:lnTo>
                      <a:lnTo>
                        <a:pt x="470" y="368"/>
                      </a:lnTo>
                      <a:lnTo>
                        <a:pt x="470" y="382"/>
                      </a:lnTo>
                      <a:lnTo>
                        <a:pt x="484" y="390"/>
                      </a:lnTo>
                      <a:lnTo>
                        <a:pt x="491" y="390"/>
                      </a:lnTo>
                      <a:lnTo>
                        <a:pt x="499" y="397"/>
                      </a:lnTo>
                      <a:lnTo>
                        <a:pt x="491" y="404"/>
                      </a:lnTo>
                      <a:lnTo>
                        <a:pt x="484" y="411"/>
                      </a:lnTo>
                      <a:lnTo>
                        <a:pt x="484" y="418"/>
                      </a:lnTo>
                      <a:lnTo>
                        <a:pt x="491" y="418"/>
                      </a:lnTo>
                      <a:lnTo>
                        <a:pt x="491" y="426"/>
                      </a:lnTo>
                      <a:lnTo>
                        <a:pt x="484" y="447"/>
                      </a:lnTo>
                      <a:lnTo>
                        <a:pt x="463" y="462"/>
                      </a:lnTo>
                      <a:lnTo>
                        <a:pt x="463" y="469"/>
                      </a:lnTo>
                      <a:lnTo>
                        <a:pt x="484" y="476"/>
                      </a:lnTo>
                      <a:lnTo>
                        <a:pt x="506" y="483"/>
                      </a:lnTo>
                      <a:lnTo>
                        <a:pt x="520" y="490"/>
                      </a:lnTo>
                      <a:lnTo>
                        <a:pt x="535" y="505"/>
                      </a:lnTo>
                      <a:lnTo>
                        <a:pt x="520" y="512"/>
                      </a:lnTo>
                      <a:lnTo>
                        <a:pt x="520" y="519"/>
                      </a:lnTo>
                      <a:lnTo>
                        <a:pt x="527" y="534"/>
                      </a:lnTo>
                      <a:lnTo>
                        <a:pt x="535" y="548"/>
                      </a:lnTo>
                      <a:lnTo>
                        <a:pt x="542" y="548"/>
                      </a:lnTo>
                      <a:lnTo>
                        <a:pt x="542" y="541"/>
                      </a:lnTo>
                      <a:lnTo>
                        <a:pt x="549" y="541"/>
                      </a:lnTo>
                      <a:lnTo>
                        <a:pt x="556" y="555"/>
                      </a:lnTo>
                      <a:lnTo>
                        <a:pt x="549" y="562"/>
                      </a:lnTo>
                      <a:lnTo>
                        <a:pt x="542" y="577"/>
                      </a:lnTo>
                      <a:lnTo>
                        <a:pt x="527" y="569"/>
                      </a:lnTo>
                      <a:lnTo>
                        <a:pt x="527" y="555"/>
                      </a:lnTo>
                      <a:lnTo>
                        <a:pt x="520" y="555"/>
                      </a:lnTo>
                      <a:lnTo>
                        <a:pt x="513" y="562"/>
                      </a:lnTo>
                      <a:lnTo>
                        <a:pt x="506" y="555"/>
                      </a:lnTo>
                      <a:lnTo>
                        <a:pt x="513" y="548"/>
                      </a:lnTo>
                      <a:lnTo>
                        <a:pt x="506" y="541"/>
                      </a:lnTo>
                      <a:lnTo>
                        <a:pt x="499" y="541"/>
                      </a:lnTo>
                      <a:lnTo>
                        <a:pt x="499" y="534"/>
                      </a:lnTo>
                      <a:lnTo>
                        <a:pt x="477" y="541"/>
                      </a:lnTo>
                      <a:lnTo>
                        <a:pt x="477" y="534"/>
                      </a:lnTo>
                      <a:lnTo>
                        <a:pt x="470" y="526"/>
                      </a:lnTo>
                      <a:lnTo>
                        <a:pt x="470" y="519"/>
                      </a:lnTo>
                      <a:lnTo>
                        <a:pt x="463" y="519"/>
                      </a:lnTo>
                      <a:lnTo>
                        <a:pt x="455" y="512"/>
                      </a:lnTo>
                      <a:lnTo>
                        <a:pt x="448" y="498"/>
                      </a:lnTo>
                      <a:lnTo>
                        <a:pt x="441" y="519"/>
                      </a:lnTo>
                      <a:lnTo>
                        <a:pt x="434" y="505"/>
                      </a:lnTo>
                      <a:lnTo>
                        <a:pt x="427" y="519"/>
                      </a:lnTo>
                      <a:lnTo>
                        <a:pt x="419" y="526"/>
                      </a:lnTo>
                      <a:lnTo>
                        <a:pt x="405" y="512"/>
                      </a:lnTo>
                      <a:lnTo>
                        <a:pt x="398" y="512"/>
                      </a:lnTo>
                      <a:lnTo>
                        <a:pt x="391" y="519"/>
                      </a:lnTo>
                      <a:lnTo>
                        <a:pt x="375" y="534"/>
                      </a:lnTo>
                      <a:lnTo>
                        <a:pt x="368" y="526"/>
                      </a:lnTo>
                      <a:lnTo>
                        <a:pt x="360" y="534"/>
                      </a:lnTo>
                      <a:lnTo>
                        <a:pt x="353" y="541"/>
                      </a:lnTo>
                      <a:lnTo>
                        <a:pt x="346" y="548"/>
                      </a:lnTo>
                      <a:lnTo>
                        <a:pt x="332" y="555"/>
                      </a:lnTo>
                      <a:lnTo>
                        <a:pt x="332" y="548"/>
                      </a:lnTo>
                      <a:lnTo>
                        <a:pt x="324" y="548"/>
                      </a:lnTo>
                      <a:lnTo>
                        <a:pt x="317" y="548"/>
                      </a:lnTo>
                      <a:lnTo>
                        <a:pt x="296" y="569"/>
                      </a:lnTo>
                      <a:lnTo>
                        <a:pt x="288" y="584"/>
                      </a:lnTo>
                      <a:lnTo>
                        <a:pt x="274" y="577"/>
                      </a:lnTo>
                      <a:lnTo>
                        <a:pt x="260" y="577"/>
                      </a:lnTo>
                      <a:lnTo>
                        <a:pt x="245" y="569"/>
                      </a:lnTo>
                      <a:lnTo>
                        <a:pt x="252" y="562"/>
                      </a:lnTo>
                      <a:lnTo>
                        <a:pt x="252" y="541"/>
                      </a:lnTo>
                      <a:lnTo>
                        <a:pt x="252" y="534"/>
                      </a:lnTo>
                      <a:lnTo>
                        <a:pt x="260" y="519"/>
                      </a:lnTo>
                      <a:lnTo>
                        <a:pt x="245" y="526"/>
                      </a:lnTo>
                      <a:lnTo>
                        <a:pt x="238" y="534"/>
                      </a:lnTo>
                      <a:lnTo>
                        <a:pt x="238" y="541"/>
                      </a:lnTo>
                      <a:lnTo>
                        <a:pt x="231" y="548"/>
                      </a:lnTo>
                      <a:lnTo>
                        <a:pt x="224" y="548"/>
                      </a:lnTo>
                      <a:lnTo>
                        <a:pt x="209" y="534"/>
                      </a:lnTo>
                      <a:lnTo>
                        <a:pt x="202" y="534"/>
                      </a:lnTo>
                      <a:lnTo>
                        <a:pt x="195" y="519"/>
                      </a:lnTo>
                      <a:lnTo>
                        <a:pt x="180" y="548"/>
                      </a:lnTo>
                      <a:lnTo>
                        <a:pt x="166" y="569"/>
                      </a:lnTo>
                      <a:lnTo>
                        <a:pt x="173" y="591"/>
                      </a:lnTo>
                      <a:lnTo>
                        <a:pt x="159" y="605"/>
                      </a:lnTo>
                      <a:lnTo>
                        <a:pt x="152" y="605"/>
                      </a:lnTo>
                      <a:lnTo>
                        <a:pt x="137" y="605"/>
                      </a:lnTo>
                      <a:lnTo>
                        <a:pt x="130" y="598"/>
                      </a:lnTo>
                      <a:lnTo>
                        <a:pt x="123" y="598"/>
                      </a:lnTo>
                      <a:lnTo>
                        <a:pt x="108" y="584"/>
                      </a:lnTo>
                      <a:lnTo>
                        <a:pt x="101" y="584"/>
                      </a:lnTo>
                      <a:lnTo>
                        <a:pt x="72" y="598"/>
                      </a:lnTo>
                      <a:lnTo>
                        <a:pt x="65" y="598"/>
                      </a:lnTo>
                      <a:lnTo>
                        <a:pt x="58" y="591"/>
                      </a:lnTo>
                      <a:lnTo>
                        <a:pt x="51" y="598"/>
                      </a:lnTo>
                      <a:lnTo>
                        <a:pt x="51" y="584"/>
                      </a:lnTo>
                      <a:lnTo>
                        <a:pt x="44" y="577"/>
                      </a:lnTo>
                      <a:lnTo>
                        <a:pt x="29" y="584"/>
                      </a:lnTo>
                      <a:lnTo>
                        <a:pt x="29" y="577"/>
                      </a:lnTo>
                      <a:lnTo>
                        <a:pt x="15" y="584"/>
                      </a:lnTo>
                      <a:lnTo>
                        <a:pt x="8" y="577"/>
                      </a:lnTo>
                      <a:lnTo>
                        <a:pt x="0" y="577"/>
                      </a:lnTo>
                      <a:lnTo>
                        <a:pt x="8" y="562"/>
                      </a:lnTo>
                      <a:lnTo>
                        <a:pt x="15" y="562"/>
                      </a:lnTo>
                      <a:lnTo>
                        <a:pt x="15" y="569"/>
                      </a:lnTo>
                      <a:lnTo>
                        <a:pt x="22" y="562"/>
                      </a:lnTo>
                      <a:lnTo>
                        <a:pt x="36" y="562"/>
                      </a:lnTo>
                      <a:lnTo>
                        <a:pt x="22" y="562"/>
                      </a:lnTo>
                      <a:lnTo>
                        <a:pt x="29" y="548"/>
                      </a:lnTo>
                      <a:lnTo>
                        <a:pt x="15" y="562"/>
                      </a:lnTo>
                      <a:lnTo>
                        <a:pt x="15" y="555"/>
                      </a:lnTo>
                      <a:lnTo>
                        <a:pt x="22" y="548"/>
                      </a:lnTo>
                      <a:lnTo>
                        <a:pt x="15" y="548"/>
                      </a:lnTo>
                      <a:lnTo>
                        <a:pt x="22" y="541"/>
                      </a:lnTo>
                      <a:lnTo>
                        <a:pt x="22" y="526"/>
                      </a:lnTo>
                      <a:lnTo>
                        <a:pt x="29" y="526"/>
                      </a:lnTo>
                      <a:lnTo>
                        <a:pt x="36" y="519"/>
                      </a:lnTo>
                      <a:lnTo>
                        <a:pt x="36" y="512"/>
                      </a:lnTo>
                      <a:lnTo>
                        <a:pt x="44" y="505"/>
                      </a:lnTo>
                      <a:lnTo>
                        <a:pt x="44" y="498"/>
                      </a:lnTo>
                      <a:lnTo>
                        <a:pt x="51" y="490"/>
                      </a:lnTo>
                      <a:lnTo>
                        <a:pt x="58" y="483"/>
                      </a:lnTo>
                      <a:lnTo>
                        <a:pt x="58" y="469"/>
                      </a:lnTo>
                      <a:lnTo>
                        <a:pt x="72" y="447"/>
                      </a:lnTo>
                      <a:lnTo>
                        <a:pt x="72" y="433"/>
                      </a:lnTo>
                      <a:lnTo>
                        <a:pt x="94" y="418"/>
                      </a:lnTo>
                      <a:lnTo>
                        <a:pt x="80" y="411"/>
                      </a:lnTo>
                      <a:lnTo>
                        <a:pt x="87" y="404"/>
                      </a:lnTo>
                      <a:lnTo>
                        <a:pt x="94" y="397"/>
                      </a:lnTo>
                      <a:lnTo>
                        <a:pt x="101" y="390"/>
                      </a:lnTo>
                      <a:lnTo>
                        <a:pt x="101" y="375"/>
                      </a:lnTo>
                      <a:lnTo>
                        <a:pt x="94" y="375"/>
                      </a:lnTo>
                      <a:lnTo>
                        <a:pt x="94" y="368"/>
                      </a:lnTo>
                      <a:lnTo>
                        <a:pt x="72" y="368"/>
                      </a:lnTo>
                      <a:lnTo>
                        <a:pt x="65" y="368"/>
                      </a:lnTo>
                      <a:lnTo>
                        <a:pt x="44" y="375"/>
                      </a:lnTo>
                      <a:lnTo>
                        <a:pt x="44" y="368"/>
                      </a:lnTo>
                      <a:lnTo>
                        <a:pt x="36" y="361"/>
                      </a:lnTo>
                      <a:lnTo>
                        <a:pt x="36" y="354"/>
                      </a:lnTo>
                      <a:lnTo>
                        <a:pt x="44" y="332"/>
                      </a:lnTo>
                      <a:lnTo>
                        <a:pt x="36" y="318"/>
                      </a:lnTo>
                      <a:lnTo>
                        <a:pt x="51" y="310"/>
                      </a:lnTo>
                      <a:lnTo>
                        <a:pt x="58" y="303"/>
                      </a:lnTo>
                      <a:lnTo>
                        <a:pt x="44" y="289"/>
                      </a:lnTo>
                      <a:lnTo>
                        <a:pt x="44" y="267"/>
                      </a:lnTo>
                      <a:lnTo>
                        <a:pt x="29" y="267"/>
                      </a:lnTo>
                      <a:lnTo>
                        <a:pt x="22" y="260"/>
                      </a:lnTo>
                      <a:lnTo>
                        <a:pt x="22" y="253"/>
                      </a:lnTo>
                      <a:lnTo>
                        <a:pt x="15" y="246"/>
                      </a:lnTo>
                      <a:lnTo>
                        <a:pt x="8" y="246"/>
                      </a:lnTo>
                      <a:lnTo>
                        <a:pt x="0" y="238"/>
                      </a:lnTo>
                      <a:lnTo>
                        <a:pt x="15" y="188"/>
                      </a:lnTo>
                      <a:lnTo>
                        <a:pt x="15" y="181"/>
                      </a:lnTo>
                      <a:lnTo>
                        <a:pt x="22" y="158"/>
                      </a:lnTo>
                      <a:lnTo>
                        <a:pt x="8" y="151"/>
                      </a:lnTo>
                      <a:lnTo>
                        <a:pt x="15" y="129"/>
                      </a:lnTo>
                      <a:lnTo>
                        <a:pt x="8" y="100"/>
                      </a:lnTo>
                      <a:lnTo>
                        <a:pt x="22" y="79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1949243-9876-4441-BEA9-B23D49511225}"/>
                  </a:ext>
                </a:extLst>
              </p:cNvPr>
              <p:cNvSpPr/>
              <p:nvPr/>
            </p:nvSpPr>
            <p:spPr>
              <a:xfrm>
                <a:off x="4268800" y="648072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F29ECED-CA13-414E-87C8-6D076FB423CD}"/>
                  </a:ext>
                </a:extLst>
              </p:cNvPr>
              <p:cNvSpPr/>
              <p:nvPr/>
            </p:nvSpPr>
            <p:spPr>
              <a:xfrm>
                <a:off x="4613330" y="1152144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A4143E3-9A8C-47FF-B3C3-17E9023AFEA2}"/>
                  </a:ext>
                </a:extLst>
              </p:cNvPr>
              <p:cNvSpPr/>
              <p:nvPr/>
            </p:nvSpPr>
            <p:spPr>
              <a:xfrm>
                <a:off x="4355976" y="1440176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BE31E9D-F076-4B88-8C3C-EEA75DEA3D44}"/>
                  </a:ext>
                </a:extLst>
              </p:cNvPr>
              <p:cNvSpPr/>
              <p:nvPr/>
            </p:nvSpPr>
            <p:spPr>
              <a:xfrm>
                <a:off x="4094694" y="2520273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33B8E2-36C9-480D-8AC5-50198B87703E}"/>
                  </a:ext>
                </a:extLst>
              </p:cNvPr>
              <p:cNvSpPr/>
              <p:nvPr/>
            </p:nvSpPr>
            <p:spPr>
              <a:xfrm>
                <a:off x="3707904" y="3456384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CBB82-6364-4FC8-A977-8061DD498B10}"/>
                  </a:ext>
                </a:extLst>
              </p:cNvPr>
              <p:cNvSpPr/>
              <p:nvPr/>
            </p:nvSpPr>
            <p:spPr>
              <a:xfrm>
                <a:off x="3563888" y="3672408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9C58823-88A4-428C-82AF-1C16C6A6019C}"/>
                  </a:ext>
                </a:extLst>
              </p:cNvPr>
              <p:cNvSpPr/>
              <p:nvPr/>
            </p:nvSpPr>
            <p:spPr>
              <a:xfrm>
                <a:off x="3275856" y="4464512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F56DFB8-F1B8-4381-9A79-747D170B7A37}"/>
                  </a:ext>
                </a:extLst>
              </p:cNvPr>
              <p:cNvSpPr/>
              <p:nvPr/>
            </p:nvSpPr>
            <p:spPr>
              <a:xfrm>
                <a:off x="3360641" y="4511670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F54FB5-448E-4F6B-BFBC-0066247268C4}"/>
                  </a:ext>
                </a:extLst>
              </p:cNvPr>
              <p:cNvSpPr/>
              <p:nvPr/>
            </p:nvSpPr>
            <p:spPr>
              <a:xfrm>
                <a:off x="4038724" y="3976043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EC30B7F-D3AA-4755-A641-3CA9B8C61A3F}"/>
                  </a:ext>
                </a:extLst>
              </p:cNvPr>
              <p:cNvSpPr/>
              <p:nvPr/>
            </p:nvSpPr>
            <p:spPr>
              <a:xfrm>
                <a:off x="3588968" y="4807950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8B5F042-9B17-4D23-B4D4-903E547483D5}"/>
                  </a:ext>
                </a:extLst>
              </p:cNvPr>
              <p:cNvSpPr/>
              <p:nvPr/>
            </p:nvSpPr>
            <p:spPr>
              <a:xfrm>
                <a:off x="4337706" y="6426434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4A38ED7-9612-49C4-8671-252270A14314}"/>
                  </a:ext>
                </a:extLst>
              </p:cNvPr>
              <p:cNvSpPr/>
              <p:nvPr/>
            </p:nvSpPr>
            <p:spPr>
              <a:xfrm>
                <a:off x="3999380" y="709984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FF2D244-3FD1-4687-8B20-49957C407B39}"/>
                  </a:ext>
                </a:extLst>
              </p:cNvPr>
              <p:cNvSpPr/>
              <p:nvPr/>
            </p:nvSpPr>
            <p:spPr>
              <a:xfrm>
                <a:off x="4137192" y="1484800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E290E3D-389E-4EAF-9469-CEF50BC31EAA}"/>
                  </a:ext>
                </a:extLst>
              </p:cNvPr>
              <p:cNvSpPr/>
              <p:nvPr/>
            </p:nvSpPr>
            <p:spPr>
              <a:xfrm>
                <a:off x="5580112" y="2175097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6A52696-C213-4408-9D36-90973832BA92}"/>
                  </a:ext>
                </a:extLst>
              </p:cNvPr>
              <p:cNvSpPr/>
              <p:nvPr/>
            </p:nvSpPr>
            <p:spPr>
              <a:xfrm>
                <a:off x="4355975" y="2614631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F2B9BF5-543D-45F4-B9BB-5CFD8BEEC279}"/>
                  </a:ext>
                </a:extLst>
              </p:cNvPr>
              <p:cNvSpPr/>
              <p:nvPr/>
            </p:nvSpPr>
            <p:spPr>
              <a:xfrm>
                <a:off x="3999380" y="2324119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5255742-CB06-48B6-BA13-AD19D6AF71AE}"/>
                  </a:ext>
                </a:extLst>
              </p:cNvPr>
              <p:cNvSpPr/>
              <p:nvPr/>
            </p:nvSpPr>
            <p:spPr>
              <a:xfrm>
                <a:off x="3491880" y="4005080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A9DE1BA-9FDF-4952-A44A-A2176EFD2D44}"/>
                  </a:ext>
                </a:extLst>
              </p:cNvPr>
              <p:cNvSpPr/>
              <p:nvPr/>
            </p:nvSpPr>
            <p:spPr>
              <a:xfrm>
                <a:off x="3504496" y="4511670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CBBCE3E-B88C-4CF3-B465-2A9D2031B4E8}"/>
                  </a:ext>
                </a:extLst>
              </p:cNvPr>
              <p:cNvSpPr/>
              <p:nvPr/>
            </p:nvSpPr>
            <p:spPr>
              <a:xfrm>
                <a:off x="3660976" y="4345359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E735D0-E036-41FD-B021-6EB2707B9C58}"/>
                  </a:ext>
                </a:extLst>
              </p:cNvPr>
              <p:cNvSpPr/>
              <p:nvPr/>
            </p:nvSpPr>
            <p:spPr>
              <a:xfrm>
                <a:off x="3854922" y="4666915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43A2B50-AD44-4A97-9914-7470947926F8}"/>
                  </a:ext>
                </a:extLst>
              </p:cNvPr>
              <p:cNvSpPr/>
              <p:nvPr/>
            </p:nvSpPr>
            <p:spPr>
              <a:xfrm>
                <a:off x="5136257" y="5790619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2D10968-C295-4E44-A886-977BF7A8BB98}"/>
                  </a:ext>
                </a:extLst>
              </p:cNvPr>
              <p:cNvSpPr/>
              <p:nvPr/>
            </p:nvSpPr>
            <p:spPr>
              <a:xfrm>
                <a:off x="4268800" y="6533085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1405B31-DE28-4F1B-8715-488AD984263A}"/>
                  </a:ext>
                </a:extLst>
              </p:cNvPr>
              <p:cNvSpPr/>
              <p:nvPr/>
            </p:nvSpPr>
            <p:spPr>
              <a:xfrm>
                <a:off x="4475518" y="6497179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E46D008-E387-4E5F-8925-79A3A015D4AB}"/>
                  </a:ext>
                </a:extLst>
              </p:cNvPr>
              <p:cNvSpPr/>
              <p:nvPr/>
            </p:nvSpPr>
            <p:spPr>
              <a:xfrm>
                <a:off x="3993176" y="6552743"/>
                <a:ext cx="144016" cy="144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11" name="Grupo 9">
              <a:extLst>
                <a:ext uri="{FF2B5EF4-FFF2-40B4-BE49-F238E27FC236}">
                  <a16:creationId xmlns:a16="http://schemas.microsoft.com/office/drawing/2014/main" id="{4DA06F91-2F85-42D7-99F8-CD689D5BC8DA}"/>
                </a:ext>
              </a:extLst>
            </p:cNvPr>
            <p:cNvGrpSpPr/>
            <p:nvPr/>
          </p:nvGrpSpPr>
          <p:grpSpPr>
            <a:xfrm>
              <a:off x="3524196" y="814793"/>
              <a:ext cx="1583296" cy="4069304"/>
              <a:chOff x="3524196" y="814793"/>
              <a:chExt cx="1583296" cy="406930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0DDB50F-8156-47FA-A497-3314495364A8}"/>
                  </a:ext>
                </a:extLst>
              </p:cNvPr>
              <p:cNvSpPr/>
              <p:nvPr/>
            </p:nvSpPr>
            <p:spPr>
              <a:xfrm>
                <a:off x="4598578" y="814793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8DE249-6599-4EBB-B1C1-0F7EDA829DD6}"/>
                  </a:ext>
                </a:extLst>
              </p:cNvPr>
              <p:cNvSpPr/>
              <p:nvPr/>
            </p:nvSpPr>
            <p:spPr>
              <a:xfrm>
                <a:off x="4963476" y="4150814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504BBEE-4313-4859-85E5-16410C50604F}"/>
                  </a:ext>
                </a:extLst>
              </p:cNvPr>
              <p:cNvSpPr/>
              <p:nvPr/>
            </p:nvSpPr>
            <p:spPr>
              <a:xfrm>
                <a:off x="3840271" y="2723113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2CF08DE-290E-477F-918B-11AA85D516C7}"/>
                  </a:ext>
                </a:extLst>
              </p:cNvPr>
              <p:cNvSpPr/>
              <p:nvPr/>
            </p:nvSpPr>
            <p:spPr>
              <a:xfrm>
                <a:off x="4778310" y="2432165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308ECA-67B8-42E7-BCBA-6B639FA183F1}"/>
                  </a:ext>
                </a:extLst>
              </p:cNvPr>
              <p:cNvSpPr/>
              <p:nvPr/>
            </p:nvSpPr>
            <p:spPr>
              <a:xfrm>
                <a:off x="3978424" y="2284164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0748DD-4899-435F-A0E0-EBCAB24ECCE7}"/>
                  </a:ext>
                </a:extLst>
              </p:cNvPr>
              <p:cNvSpPr/>
              <p:nvPr/>
            </p:nvSpPr>
            <p:spPr>
              <a:xfrm>
                <a:off x="3524196" y="4740097"/>
                <a:ext cx="144016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44AB2915-E780-4C6A-94D0-1E140993A671}"/>
              </a:ext>
            </a:extLst>
          </p:cNvPr>
          <p:cNvSpPr txBox="1"/>
          <p:nvPr/>
        </p:nvSpPr>
        <p:spPr>
          <a:xfrm>
            <a:off x="267129" y="-49260"/>
            <a:ext cx="3678282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Vila Verde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Prof. Óscar Lopes, Matosinhos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À Beira Douro (Vela, Remo e Canoagem)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Diogo de Macedo, Vila Nova Gaia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n.º 1 de Marco de Canaveses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Arcozelo, Ponte de Lima (Canoagem)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Monserrate, Viana do Castelo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Escola Básica Frei João, Vila do Conde (Canoagem, Vela e Remo)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Esc. Sec. Rocha Peixoto, Póvoa de Varzim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Vale de Ovil, Baião (Canoagem e 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Sta. Maria Maior, Viana do Castelo (Vela)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Sidónio Pais, Caminha (Remo)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Ten. Cor. Adão Carrapatoso – V. N. Foz Côa (Remo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Dr. Manuel Laranjeira – Espinho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b="1" dirty="0">
                <a:solidFill>
                  <a:srgbClr val="002060"/>
                </a:solidFill>
              </a:rPr>
              <a:t>AE Cego do Maio, Póvoa do Varzim (Vela)</a:t>
            </a:r>
            <a:endParaRPr lang="pt-PT" sz="700" dirty="0">
              <a:solidFill>
                <a:srgbClr val="002060"/>
              </a:solidFill>
            </a:endParaRP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Montemor-o-Velho (Canoagem e Remo)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Coimbra Oeste (Canoagem, Remo e Vela)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Mortágua (Canoagem)                  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Esc. Sec. Dr. Joaquim de Carvalho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Mira (Remo)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Afonso de Albuquerque, Guarda (Canoagem, Remo, Vela)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da Gafanha da Nazaré  (Vela e Canoagem)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Vagos (Canoagem, 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 e 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Águeda Sul (Canoagem e 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Tábua (Remo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José Estevão, Aveiro (Vela, Remo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Vila Velha de Rodão (Canoagem)</a:t>
            </a:r>
          </a:p>
          <a:p>
            <a:pPr defTabSz="457189"/>
            <a:r>
              <a:rPr lang="pt-PT" sz="700" b="1" dirty="0">
                <a:solidFill>
                  <a:srgbClr val="002060"/>
                </a:solidFill>
              </a:rPr>
              <a:t>AE Arouca ( Canoagem)</a:t>
            </a:r>
            <a:endParaRPr lang="pt-PT" sz="700" dirty="0">
              <a:solidFill>
                <a:srgbClr val="002060"/>
              </a:solidFill>
            </a:endParaRP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São Bruno, Oeiras (Canoagem)                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Carcavelos, Cascais (Canoagem e Vela)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Ibn Mucana, Cascais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Sá da Bandeira, Santarém (Canoagem)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Portela e Moscavide (Canoagem e Vela)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São Martinho do Porto (Canoagem) 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José Saramago – Mafra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D. Luís de Ataíde, Peniche (Vela e Canoagem)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da Nazaré (Vela e 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  <a:endParaRPr lang="pt-PT" sz="700" b="1" dirty="0">
              <a:solidFill>
                <a:srgbClr val="002060"/>
              </a:solidFill>
            </a:endParaRP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Caparica (Vela e 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Sebastião da Gama, Setúbal (Vela, Remo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Escola Secundária de Peniche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Vila Nova da Barquinha, Santarém 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Nuno de Santa Maria, Tomar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Fragata do Tejo, Moita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Michel Giacometti – Sesimbra (Vela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Augusto Cabrita – Barreiro (Remo, Vela e Canoagem)</a:t>
            </a:r>
          </a:p>
          <a:p>
            <a:pPr defTabSz="457189"/>
            <a:r>
              <a:rPr lang="pt-PT" sz="700" b="1" dirty="0">
                <a:solidFill>
                  <a:srgbClr val="002060"/>
                </a:solidFill>
              </a:rPr>
              <a:t>AE Paço de Arcos ( Canoagem, </a:t>
            </a:r>
            <a:r>
              <a:rPr lang="pt-PT" sz="700" b="1" dirty="0" err="1">
                <a:solidFill>
                  <a:srgbClr val="002060"/>
                </a:solidFill>
              </a:rPr>
              <a:t>Surfing</a:t>
            </a:r>
            <a:r>
              <a:rPr lang="pt-PT" sz="700" b="1" dirty="0">
                <a:solidFill>
                  <a:srgbClr val="002060"/>
                </a:solidFill>
              </a:rPr>
              <a:t> e Vela)</a:t>
            </a:r>
          </a:p>
          <a:p>
            <a:pPr defTabSz="457189"/>
            <a:r>
              <a:rPr lang="pt-PT" sz="700" b="1" dirty="0">
                <a:solidFill>
                  <a:srgbClr val="002060"/>
                </a:solidFill>
              </a:rPr>
              <a:t>AE Raul  Proença, Caldas da Rainha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Mértola (Canoagem)                            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Avis (Remo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de Sines 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Odemira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Mourão (Canoagem)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Moura  (Vela)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Ponte de Sor (Vela)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Rio Arade, Lagoa (Canoagem)                           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Silves Sul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Poeta António Aleixo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Júlio Dantas, Lagos (Vela)               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Vila Real Santo António (Canoagem e 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D. Manuel I – Tavira (Vela)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Gil Eanes, Lagos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Dr. Francisco Fernandes Lopes, Olhão (</a:t>
            </a:r>
            <a:r>
              <a:rPr lang="pt-PT" sz="700" dirty="0" err="1">
                <a:solidFill>
                  <a:srgbClr val="002060"/>
                </a:solidFill>
              </a:rPr>
              <a:t>Surfing</a:t>
            </a:r>
            <a:r>
              <a:rPr lang="pt-PT" sz="700" dirty="0">
                <a:solidFill>
                  <a:srgbClr val="002060"/>
                </a:solidFill>
              </a:rPr>
              <a:t> e Canoagem)</a:t>
            </a:r>
          </a:p>
          <a:p>
            <a:pPr defTabSz="457189"/>
            <a:r>
              <a:rPr lang="pt-PT" sz="700" dirty="0">
                <a:solidFill>
                  <a:srgbClr val="002060"/>
                </a:solidFill>
              </a:rPr>
              <a:t>AE Bemposta – Portimão (Vela e Canoagem)</a:t>
            </a:r>
          </a:p>
          <a:p>
            <a:pPr defTabSz="457189"/>
            <a:r>
              <a:rPr lang="pt-PT" sz="700" b="1" dirty="0">
                <a:solidFill>
                  <a:srgbClr val="002060"/>
                </a:solidFill>
              </a:rPr>
              <a:t>AE Tomás Cabreira , Faro (Vela)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CDB943DB-49F4-487F-AFB4-C17B5C078145}"/>
              </a:ext>
            </a:extLst>
          </p:cNvPr>
          <p:cNvSpPr txBox="1"/>
          <p:nvPr/>
        </p:nvSpPr>
        <p:spPr>
          <a:xfrm>
            <a:off x="8182712" y="1064950"/>
            <a:ext cx="60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VELA 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848BAC1A-4A9A-4FB2-B6C4-9B03D78F5468}"/>
              </a:ext>
            </a:extLst>
          </p:cNvPr>
          <p:cNvSpPr txBox="1"/>
          <p:nvPr/>
        </p:nvSpPr>
        <p:spPr>
          <a:xfrm flipH="1">
            <a:off x="9502099" y="2631831"/>
            <a:ext cx="99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 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BDBE8114-F01C-4491-B862-E56EE560F9B6}"/>
              </a:ext>
            </a:extLst>
          </p:cNvPr>
          <p:cNvSpPr txBox="1"/>
          <p:nvPr/>
        </p:nvSpPr>
        <p:spPr>
          <a:xfrm flipH="1">
            <a:off x="7648308" y="3645024"/>
            <a:ext cx="123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CANOAGEM 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4FDC87EE-49FF-41F5-9973-32113073199C}"/>
              </a:ext>
            </a:extLst>
          </p:cNvPr>
          <p:cNvSpPr txBox="1"/>
          <p:nvPr/>
        </p:nvSpPr>
        <p:spPr>
          <a:xfrm>
            <a:off x="8694317" y="4446973"/>
            <a:ext cx="161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SURFING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115" name="Rectângulo 115">
            <a:extLst>
              <a:ext uri="{FF2B5EF4-FFF2-40B4-BE49-F238E27FC236}">
                <a16:creationId xmlns:a16="http://schemas.microsoft.com/office/drawing/2014/main" id="{8573DBAE-BC9E-4206-B0A5-1A27F95B67C1}"/>
              </a:ext>
            </a:extLst>
          </p:cNvPr>
          <p:cNvSpPr/>
          <p:nvPr/>
        </p:nvSpPr>
        <p:spPr>
          <a:xfrm>
            <a:off x="3730242" y="44624"/>
            <a:ext cx="5606118" cy="419178"/>
          </a:xfrm>
          <a:prstGeom prst="rect">
            <a:avLst/>
          </a:prstGeom>
          <a:gradFill>
            <a:gsLst>
              <a:gs pos="0">
                <a:srgbClr val="CCFFCC"/>
              </a:gs>
              <a:gs pos="35000">
                <a:srgbClr val="CCFFCC"/>
              </a:gs>
              <a:gs pos="100000">
                <a:srgbClr val="CCFFCC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rgbClr val="002060"/>
                </a:solidFill>
              </a:rPr>
              <a:t>CFD Desporto Escolar 2022/2023 - Desportos Náuticos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F766A73-58AB-4379-882B-CD2D8E334690}"/>
              </a:ext>
            </a:extLst>
          </p:cNvPr>
          <p:cNvSpPr/>
          <p:nvPr/>
        </p:nvSpPr>
        <p:spPr>
          <a:xfrm>
            <a:off x="6413683" y="6402817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CD55FAC-F913-44ED-8851-AB7EE0A813E7}"/>
              </a:ext>
            </a:extLst>
          </p:cNvPr>
          <p:cNvSpPr/>
          <p:nvPr/>
        </p:nvSpPr>
        <p:spPr>
          <a:xfrm>
            <a:off x="6233534" y="6525344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C9DE3DB-6DC6-42A8-B613-2428AE317E39}"/>
              </a:ext>
            </a:extLst>
          </p:cNvPr>
          <p:cNvSpPr/>
          <p:nvPr/>
        </p:nvSpPr>
        <p:spPr>
          <a:xfrm>
            <a:off x="4981746" y="5518466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CC81A78-69DA-4824-AD6E-EA49ABA70126}"/>
              </a:ext>
            </a:extLst>
          </p:cNvPr>
          <p:cNvSpPr/>
          <p:nvPr/>
        </p:nvSpPr>
        <p:spPr>
          <a:xfrm>
            <a:off x="5153414" y="5805264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5925232-2CA1-45B9-B83C-54DCB5B0D3C7}"/>
              </a:ext>
            </a:extLst>
          </p:cNvPr>
          <p:cNvSpPr/>
          <p:nvPr/>
        </p:nvSpPr>
        <p:spPr>
          <a:xfrm>
            <a:off x="4436494" y="3819456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A549466-68EC-474E-8D4E-1E4516AB14A4}"/>
              </a:ext>
            </a:extLst>
          </p:cNvPr>
          <p:cNvSpPr/>
          <p:nvPr/>
        </p:nvSpPr>
        <p:spPr>
          <a:xfrm>
            <a:off x="4778057" y="3340280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AC67FF2-4F25-4E64-9976-E935C243F56E}"/>
              </a:ext>
            </a:extLst>
          </p:cNvPr>
          <p:cNvSpPr/>
          <p:nvPr/>
        </p:nvSpPr>
        <p:spPr>
          <a:xfrm>
            <a:off x="5369438" y="2350854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26E3B07-972B-4181-9678-BFCD63E12E27}"/>
              </a:ext>
            </a:extLst>
          </p:cNvPr>
          <p:cNvSpPr/>
          <p:nvPr/>
        </p:nvSpPr>
        <p:spPr>
          <a:xfrm>
            <a:off x="5131418" y="2094093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7AF30224-1CE4-4328-9033-555958A98826}"/>
              </a:ext>
            </a:extLst>
          </p:cNvPr>
          <p:cNvSpPr/>
          <p:nvPr/>
        </p:nvSpPr>
        <p:spPr>
          <a:xfrm>
            <a:off x="5015881" y="980728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03AC247-8C6D-4A53-B05B-0A7FC475EC6C}"/>
              </a:ext>
            </a:extLst>
          </p:cNvPr>
          <p:cNvSpPr/>
          <p:nvPr/>
        </p:nvSpPr>
        <p:spPr>
          <a:xfrm>
            <a:off x="5087889" y="1415244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DE239A7-A9B6-47D3-893A-8039C01F56AD}"/>
              </a:ext>
            </a:extLst>
          </p:cNvPr>
          <p:cNvSpPr/>
          <p:nvPr/>
        </p:nvSpPr>
        <p:spPr>
          <a:xfrm>
            <a:off x="5015881" y="1124744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15FC02C-9695-4F8A-AC35-41203D17C726}"/>
              </a:ext>
            </a:extLst>
          </p:cNvPr>
          <p:cNvSpPr/>
          <p:nvPr/>
        </p:nvSpPr>
        <p:spPr>
          <a:xfrm>
            <a:off x="5009398" y="620688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3AD39C4-AF45-4860-9432-3AE7E1F308BC}"/>
              </a:ext>
            </a:extLst>
          </p:cNvPr>
          <p:cNvSpPr/>
          <p:nvPr/>
        </p:nvSpPr>
        <p:spPr>
          <a:xfrm>
            <a:off x="5087889" y="1268760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AB9330B-6485-4A93-A264-0551C299242A}"/>
              </a:ext>
            </a:extLst>
          </p:cNvPr>
          <p:cNvSpPr/>
          <p:nvPr/>
        </p:nvSpPr>
        <p:spPr>
          <a:xfrm>
            <a:off x="5879977" y="1343236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72BCEEB-85EF-4EAA-A2F7-813FE8904BBC}"/>
              </a:ext>
            </a:extLst>
          </p:cNvPr>
          <p:cNvSpPr/>
          <p:nvPr/>
        </p:nvSpPr>
        <p:spPr>
          <a:xfrm>
            <a:off x="6168009" y="2422862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A71C1CF-A598-4567-BBE9-5BF33AE3D42B}"/>
              </a:ext>
            </a:extLst>
          </p:cNvPr>
          <p:cNvSpPr/>
          <p:nvPr/>
        </p:nvSpPr>
        <p:spPr>
          <a:xfrm>
            <a:off x="5159897" y="4079046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91C4827-DDE6-4429-A1AF-2D3395B5AF26}"/>
              </a:ext>
            </a:extLst>
          </p:cNvPr>
          <p:cNvSpPr/>
          <p:nvPr/>
        </p:nvSpPr>
        <p:spPr>
          <a:xfrm>
            <a:off x="5231905" y="3791014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28713CF-B824-47F3-8373-69461E7A1746}"/>
              </a:ext>
            </a:extLst>
          </p:cNvPr>
          <p:cNvSpPr/>
          <p:nvPr/>
        </p:nvSpPr>
        <p:spPr>
          <a:xfrm>
            <a:off x="4766865" y="4597823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77B1ACFE-4C7D-4CEE-8442-DFEEC110BE15}"/>
              </a:ext>
            </a:extLst>
          </p:cNvPr>
          <p:cNvSpPr/>
          <p:nvPr/>
        </p:nvSpPr>
        <p:spPr>
          <a:xfrm>
            <a:off x="6338433" y="5020495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1B07B15-819F-4F33-B196-BDA7C488CBF9}"/>
              </a:ext>
            </a:extLst>
          </p:cNvPr>
          <p:cNvSpPr/>
          <p:nvPr/>
        </p:nvSpPr>
        <p:spPr>
          <a:xfrm>
            <a:off x="5081406" y="6527812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2F2DCEE-2AB5-46F9-AFBD-7CD1B3902CAC}"/>
              </a:ext>
            </a:extLst>
          </p:cNvPr>
          <p:cNvSpPr/>
          <p:nvPr/>
        </p:nvSpPr>
        <p:spPr>
          <a:xfrm>
            <a:off x="6096001" y="6669360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0037E11-52F8-4DC1-8F42-3ACE9F29FE5B}"/>
              </a:ext>
            </a:extLst>
          </p:cNvPr>
          <p:cNvSpPr/>
          <p:nvPr/>
        </p:nvSpPr>
        <p:spPr>
          <a:xfrm>
            <a:off x="6900471" y="1527558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C8910C3-B65E-41D8-BD52-5FDF47788EF2}"/>
              </a:ext>
            </a:extLst>
          </p:cNvPr>
          <p:cNvSpPr/>
          <p:nvPr/>
        </p:nvSpPr>
        <p:spPr>
          <a:xfrm>
            <a:off x="5028067" y="1554184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961EB25-32D9-4097-831E-75CED327A48A}"/>
              </a:ext>
            </a:extLst>
          </p:cNvPr>
          <p:cNvSpPr/>
          <p:nvPr/>
        </p:nvSpPr>
        <p:spPr>
          <a:xfrm>
            <a:off x="4702807" y="4836763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CA5348D-DE9B-4259-8476-F026336CE31C}"/>
              </a:ext>
            </a:extLst>
          </p:cNvPr>
          <p:cNvSpPr/>
          <p:nvPr/>
        </p:nvSpPr>
        <p:spPr>
          <a:xfrm>
            <a:off x="5194054" y="6609438"/>
            <a:ext cx="150499" cy="1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AF77F59-1873-48AF-8710-20E1B141AC02}"/>
              </a:ext>
            </a:extLst>
          </p:cNvPr>
          <p:cNvSpPr/>
          <p:nvPr/>
        </p:nvSpPr>
        <p:spPr>
          <a:xfrm>
            <a:off x="5868408" y="3889982"/>
            <a:ext cx="150499" cy="14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B3C2152-7935-4857-970C-2C29F849FE3D}"/>
              </a:ext>
            </a:extLst>
          </p:cNvPr>
          <p:cNvSpPr/>
          <p:nvPr/>
        </p:nvSpPr>
        <p:spPr>
          <a:xfrm>
            <a:off x="6445091" y="4620555"/>
            <a:ext cx="139307" cy="138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9FD38BB-504B-4BB1-BB19-ABDCCE4A5F14}"/>
              </a:ext>
            </a:extLst>
          </p:cNvPr>
          <p:cNvSpPr/>
          <p:nvPr/>
        </p:nvSpPr>
        <p:spPr>
          <a:xfrm>
            <a:off x="6257811" y="3319997"/>
            <a:ext cx="123723" cy="11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5" name="Imagem 144" descr="dgeste">
            <a:extLst>
              <a:ext uri="{FF2B5EF4-FFF2-40B4-BE49-F238E27FC236}">
                <a16:creationId xmlns:a16="http://schemas.microsoft.com/office/drawing/2014/main" id="{2F8453CC-D6B6-48A3-9EE4-35FF753C28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374" y="5461247"/>
            <a:ext cx="629455" cy="40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Imagem 146">
            <a:extLst>
              <a:ext uri="{FF2B5EF4-FFF2-40B4-BE49-F238E27FC236}">
                <a16:creationId xmlns:a16="http://schemas.microsoft.com/office/drawing/2014/main" id="{384E3C0D-0DB8-4036-9A46-3511DDE60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40" r="2" b="6385"/>
          <a:stretch/>
        </p:blipFill>
        <p:spPr>
          <a:xfrm>
            <a:off x="8880921" y="3400489"/>
            <a:ext cx="2184618" cy="837543"/>
          </a:xfrm>
          <a:prstGeom prst="rect">
            <a:avLst/>
          </a:prstGeom>
        </p:spPr>
      </p:pic>
      <p:pic>
        <p:nvPicPr>
          <p:cNvPr id="148" name="Imagem 147">
            <a:extLst>
              <a:ext uri="{FF2B5EF4-FFF2-40B4-BE49-F238E27FC236}">
                <a16:creationId xmlns:a16="http://schemas.microsoft.com/office/drawing/2014/main" id="{59D7C2B8-B8DA-49C9-9ABA-FC4008BBC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50" r="-5" b="-5"/>
          <a:stretch/>
        </p:blipFill>
        <p:spPr>
          <a:xfrm>
            <a:off x="8824913" y="1141351"/>
            <a:ext cx="1582519" cy="963908"/>
          </a:xfrm>
          <a:prstGeom prst="rect">
            <a:avLst/>
          </a:prstGeom>
        </p:spPr>
      </p:pic>
      <p:pic>
        <p:nvPicPr>
          <p:cNvPr id="149" name="Imagem 148">
            <a:extLst>
              <a:ext uri="{FF2B5EF4-FFF2-40B4-BE49-F238E27FC236}">
                <a16:creationId xmlns:a16="http://schemas.microsoft.com/office/drawing/2014/main" id="{A5C03F4F-3D0F-453F-AB76-F51E38856D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04" r="2" b="23115"/>
          <a:stretch/>
        </p:blipFill>
        <p:spPr>
          <a:xfrm>
            <a:off x="7215705" y="4386780"/>
            <a:ext cx="1789976" cy="845353"/>
          </a:xfrm>
          <a:prstGeom prst="rect">
            <a:avLst/>
          </a:prstGeom>
        </p:spPr>
      </p:pic>
      <p:pic>
        <p:nvPicPr>
          <p:cNvPr id="150" name="Marcador de Posição de Conteúdo 7" descr="Uma imagem com água, exterior, desporto, remo&#10;&#10;Descrição gerada automaticamente">
            <a:extLst>
              <a:ext uri="{FF2B5EF4-FFF2-40B4-BE49-F238E27FC236}">
                <a16:creationId xmlns:a16="http://schemas.microsoft.com/office/drawing/2014/main" id="{934A87A6-C65E-4C11-9AF5-8F8B91661B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57" y="2288660"/>
            <a:ext cx="1677835" cy="9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ges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79" y="5516366"/>
            <a:ext cx="792088" cy="362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5280262" y="670983"/>
            <a:ext cx="2895725" cy="6043116"/>
            <a:chOff x="3340353" y="186705"/>
            <a:chExt cx="3267075" cy="6692941"/>
          </a:xfrm>
        </p:grpSpPr>
        <p:sp>
          <p:nvSpPr>
            <p:cNvPr id="7" name="Freeform 114"/>
            <p:cNvSpPr>
              <a:spLocks/>
            </p:cNvSpPr>
            <p:nvPr/>
          </p:nvSpPr>
          <p:spPr bwMode="auto">
            <a:xfrm>
              <a:off x="3845178" y="6146221"/>
              <a:ext cx="1651000" cy="733425"/>
            </a:xfrm>
            <a:custGeom>
              <a:avLst/>
              <a:gdLst>
                <a:gd name="T0" fmla="*/ 2147483647 w 1040"/>
                <a:gd name="T1" fmla="*/ 2147483647 h 462"/>
                <a:gd name="T2" fmla="*/ 2147483647 w 1040"/>
                <a:gd name="T3" fmla="*/ 2147483647 h 462"/>
                <a:gd name="T4" fmla="*/ 2147483647 w 1040"/>
                <a:gd name="T5" fmla="*/ 2147483647 h 462"/>
                <a:gd name="T6" fmla="*/ 2147483647 w 1040"/>
                <a:gd name="T7" fmla="*/ 2147483647 h 462"/>
                <a:gd name="T8" fmla="*/ 2147483647 w 1040"/>
                <a:gd name="T9" fmla="*/ 2147483647 h 462"/>
                <a:gd name="T10" fmla="*/ 2147483647 w 1040"/>
                <a:gd name="T11" fmla="*/ 2147483647 h 462"/>
                <a:gd name="T12" fmla="*/ 2147483647 w 1040"/>
                <a:gd name="T13" fmla="*/ 2147483647 h 462"/>
                <a:gd name="T14" fmla="*/ 2147483647 w 1040"/>
                <a:gd name="T15" fmla="*/ 2147483647 h 462"/>
                <a:gd name="T16" fmla="*/ 2147483647 w 1040"/>
                <a:gd name="T17" fmla="*/ 2147483647 h 462"/>
                <a:gd name="T18" fmla="*/ 2147483647 w 1040"/>
                <a:gd name="T19" fmla="*/ 2147483647 h 462"/>
                <a:gd name="T20" fmla="*/ 2147483647 w 1040"/>
                <a:gd name="T21" fmla="*/ 2147483647 h 462"/>
                <a:gd name="T22" fmla="*/ 2147483647 w 1040"/>
                <a:gd name="T23" fmla="*/ 2147483647 h 462"/>
                <a:gd name="T24" fmla="*/ 0 w 1040"/>
                <a:gd name="T25" fmla="*/ 2147483647 h 462"/>
                <a:gd name="T26" fmla="*/ 2147483647 w 1040"/>
                <a:gd name="T27" fmla="*/ 2147483647 h 462"/>
                <a:gd name="T28" fmla="*/ 2147483647 w 1040"/>
                <a:gd name="T29" fmla="*/ 2147483647 h 462"/>
                <a:gd name="T30" fmla="*/ 2147483647 w 1040"/>
                <a:gd name="T31" fmla="*/ 2147483647 h 462"/>
                <a:gd name="T32" fmla="*/ 2147483647 w 1040"/>
                <a:gd name="T33" fmla="*/ 2147483647 h 462"/>
                <a:gd name="T34" fmla="*/ 2147483647 w 1040"/>
                <a:gd name="T35" fmla="*/ 2147483647 h 462"/>
                <a:gd name="T36" fmla="*/ 2147483647 w 1040"/>
                <a:gd name="T37" fmla="*/ 2147483647 h 462"/>
                <a:gd name="T38" fmla="*/ 2147483647 w 1040"/>
                <a:gd name="T39" fmla="*/ 2147483647 h 462"/>
                <a:gd name="T40" fmla="*/ 2147483647 w 1040"/>
                <a:gd name="T41" fmla="*/ 2147483647 h 462"/>
                <a:gd name="T42" fmla="*/ 2147483647 w 1040"/>
                <a:gd name="T43" fmla="*/ 2147483647 h 462"/>
                <a:gd name="T44" fmla="*/ 2147483647 w 1040"/>
                <a:gd name="T45" fmla="*/ 2147483647 h 462"/>
                <a:gd name="T46" fmla="*/ 2147483647 w 1040"/>
                <a:gd name="T47" fmla="*/ 2147483647 h 462"/>
                <a:gd name="T48" fmla="*/ 2147483647 w 1040"/>
                <a:gd name="T49" fmla="*/ 2147483647 h 462"/>
                <a:gd name="T50" fmla="*/ 2147483647 w 1040"/>
                <a:gd name="T51" fmla="*/ 2147483647 h 462"/>
                <a:gd name="T52" fmla="*/ 2147483647 w 1040"/>
                <a:gd name="T53" fmla="*/ 2147483647 h 462"/>
                <a:gd name="T54" fmla="*/ 2147483647 w 1040"/>
                <a:gd name="T55" fmla="*/ 2147483647 h 462"/>
                <a:gd name="T56" fmla="*/ 2147483647 w 1040"/>
                <a:gd name="T57" fmla="*/ 2147483647 h 462"/>
                <a:gd name="T58" fmla="*/ 2147483647 w 1040"/>
                <a:gd name="T59" fmla="*/ 2147483647 h 462"/>
                <a:gd name="T60" fmla="*/ 2147483647 w 1040"/>
                <a:gd name="T61" fmla="*/ 2147483647 h 462"/>
                <a:gd name="T62" fmla="*/ 2147483647 w 1040"/>
                <a:gd name="T63" fmla="*/ 2147483647 h 462"/>
                <a:gd name="T64" fmla="*/ 2147483647 w 1040"/>
                <a:gd name="T65" fmla="*/ 2147483647 h 462"/>
                <a:gd name="T66" fmla="*/ 2147483647 w 1040"/>
                <a:gd name="T67" fmla="*/ 2147483647 h 462"/>
                <a:gd name="T68" fmla="*/ 2147483647 w 1040"/>
                <a:gd name="T69" fmla="*/ 2147483647 h 462"/>
                <a:gd name="T70" fmla="*/ 2147483647 w 1040"/>
                <a:gd name="T71" fmla="*/ 2147483647 h 462"/>
                <a:gd name="T72" fmla="*/ 2147483647 w 1040"/>
                <a:gd name="T73" fmla="*/ 2147483647 h 462"/>
                <a:gd name="T74" fmla="*/ 2147483647 w 1040"/>
                <a:gd name="T75" fmla="*/ 2147483647 h 462"/>
                <a:gd name="T76" fmla="*/ 2147483647 w 1040"/>
                <a:gd name="T77" fmla="*/ 2147483647 h 462"/>
                <a:gd name="T78" fmla="*/ 2147483647 w 1040"/>
                <a:gd name="T79" fmla="*/ 2147483647 h 462"/>
                <a:gd name="T80" fmla="*/ 2147483647 w 1040"/>
                <a:gd name="T81" fmla="*/ 2147483647 h 462"/>
                <a:gd name="T82" fmla="*/ 2147483647 w 1040"/>
                <a:gd name="T83" fmla="*/ 2147483647 h 462"/>
                <a:gd name="T84" fmla="*/ 2147483647 w 1040"/>
                <a:gd name="T85" fmla="*/ 2147483647 h 462"/>
                <a:gd name="T86" fmla="*/ 2147483647 w 1040"/>
                <a:gd name="T87" fmla="*/ 2147483647 h 462"/>
                <a:gd name="T88" fmla="*/ 2147483647 w 1040"/>
                <a:gd name="T89" fmla="*/ 2147483647 h 462"/>
                <a:gd name="T90" fmla="*/ 2147483647 w 1040"/>
                <a:gd name="T91" fmla="*/ 2147483647 h 462"/>
                <a:gd name="T92" fmla="*/ 2147483647 w 1040"/>
                <a:gd name="T93" fmla="*/ 2147483647 h 462"/>
                <a:gd name="T94" fmla="*/ 2147483647 w 1040"/>
                <a:gd name="T95" fmla="*/ 2147483647 h 462"/>
                <a:gd name="T96" fmla="*/ 2147483647 w 1040"/>
                <a:gd name="T97" fmla="*/ 2147483647 h 462"/>
                <a:gd name="T98" fmla="*/ 2147483647 w 1040"/>
                <a:gd name="T99" fmla="*/ 2147483647 h 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0"/>
                <a:gd name="T151" fmla="*/ 0 h 462"/>
                <a:gd name="T152" fmla="*/ 1040 w 1040"/>
                <a:gd name="T153" fmla="*/ 462 h 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0" h="462">
                  <a:moveTo>
                    <a:pt x="815" y="397"/>
                  </a:moveTo>
                  <a:lnTo>
                    <a:pt x="786" y="419"/>
                  </a:lnTo>
                  <a:lnTo>
                    <a:pt x="772" y="433"/>
                  </a:lnTo>
                  <a:lnTo>
                    <a:pt x="765" y="433"/>
                  </a:lnTo>
                  <a:lnTo>
                    <a:pt x="736" y="455"/>
                  </a:lnTo>
                  <a:lnTo>
                    <a:pt x="729" y="462"/>
                  </a:lnTo>
                  <a:lnTo>
                    <a:pt x="700" y="462"/>
                  </a:lnTo>
                  <a:lnTo>
                    <a:pt x="678" y="455"/>
                  </a:lnTo>
                  <a:lnTo>
                    <a:pt x="678" y="447"/>
                  </a:lnTo>
                  <a:lnTo>
                    <a:pt x="642" y="419"/>
                  </a:lnTo>
                  <a:lnTo>
                    <a:pt x="614" y="397"/>
                  </a:lnTo>
                  <a:lnTo>
                    <a:pt x="578" y="375"/>
                  </a:lnTo>
                  <a:lnTo>
                    <a:pt x="563" y="368"/>
                  </a:lnTo>
                  <a:lnTo>
                    <a:pt x="527" y="361"/>
                  </a:lnTo>
                  <a:lnTo>
                    <a:pt x="484" y="361"/>
                  </a:lnTo>
                  <a:lnTo>
                    <a:pt x="462" y="368"/>
                  </a:lnTo>
                  <a:lnTo>
                    <a:pt x="448" y="368"/>
                  </a:lnTo>
                  <a:lnTo>
                    <a:pt x="434" y="361"/>
                  </a:lnTo>
                  <a:lnTo>
                    <a:pt x="412" y="354"/>
                  </a:lnTo>
                  <a:lnTo>
                    <a:pt x="405" y="354"/>
                  </a:lnTo>
                  <a:lnTo>
                    <a:pt x="367" y="361"/>
                  </a:lnTo>
                  <a:lnTo>
                    <a:pt x="353" y="361"/>
                  </a:lnTo>
                  <a:lnTo>
                    <a:pt x="353" y="354"/>
                  </a:lnTo>
                  <a:lnTo>
                    <a:pt x="310" y="347"/>
                  </a:lnTo>
                  <a:lnTo>
                    <a:pt x="303" y="339"/>
                  </a:lnTo>
                  <a:lnTo>
                    <a:pt x="288" y="332"/>
                  </a:lnTo>
                  <a:lnTo>
                    <a:pt x="281" y="332"/>
                  </a:lnTo>
                  <a:lnTo>
                    <a:pt x="281" y="339"/>
                  </a:lnTo>
                  <a:lnTo>
                    <a:pt x="267" y="332"/>
                  </a:lnTo>
                  <a:lnTo>
                    <a:pt x="245" y="332"/>
                  </a:lnTo>
                  <a:lnTo>
                    <a:pt x="238" y="332"/>
                  </a:lnTo>
                  <a:lnTo>
                    <a:pt x="231" y="339"/>
                  </a:lnTo>
                  <a:lnTo>
                    <a:pt x="216" y="347"/>
                  </a:lnTo>
                  <a:lnTo>
                    <a:pt x="216" y="354"/>
                  </a:lnTo>
                  <a:lnTo>
                    <a:pt x="216" y="368"/>
                  </a:lnTo>
                  <a:lnTo>
                    <a:pt x="202" y="361"/>
                  </a:lnTo>
                  <a:lnTo>
                    <a:pt x="180" y="361"/>
                  </a:lnTo>
                  <a:lnTo>
                    <a:pt x="144" y="375"/>
                  </a:lnTo>
                  <a:lnTo>
                    <a:pt x="130" y="383"/>
                  </a:lnTo>
                  <a:lnTo>
                    <a:pt x="123" y="375"/>
                  </a:lnTo>
                  <a:lnTo>
                    <a:pt x="101" y="383"/>
                  </a:lnTo>
                  <a:lnTo>
                    <a:pt x="87" y="397"/>
                  </a:lnTo>
                  <a:lnTo>
                    <a:pt x="72" y="397"/>
                  </a:lnTo>
                  <a:lnTo>
                    <a:pt x="58" y="411"/>
                  </a:lnTo>
                  <a:lnTo>
                    <a:pt x="43" y="419"/>
                  </a:lnTo>
                  <a:lnTo>
                    <a:pt x="51" y="426"/>
                  </a:lnTo>
                  <a:lnTo>
                    <a:pt x="43" y="426"/>
                  </a:lnTo>
                  <a:lnTo>
                    <a:pt x="36" y="426"/>
                  </a:lnTo>
                  <a:lnTo>
                    <a:pt x="36" y="433"/>
                  </a:lnTo>
                  <a:lnTo>
                    <a:pt x="22" y="411"/>
                  </a:lnTo>
                  <a:lnTo>
                    <a:pt x="15" y="411"/>
                  </a:lnTo>
                  <a:lnTo>
                    <a:pt x="0" y="411"/>
                  </a:lnTo>
                  <a:lnTo>
                    <a:pt x="0" y="404"/>
                  </a:lnTo>
                  <a:lnTo>
                    <a:pt x="7" y="404"/>
                  </a:lnTo>
                  <a:lnTo>
                    <a:pt x="15" y="390"/>
                  </a:lnTo>
                  <a:lnTo>
                    <a:pt x="51" y="325"/>
                  </a:lnTo>
                  <a:lnTo>
                    <a:pt x="58" y="303"/>
                  </a:lnTo>
                  <a:lnTo>
                    <a:pt x="58" y="296"/>
                  </a:lnTo>
                  <a:lnTo>
                    <a:pt x="58" y="275"/>
                  </a:lnTo>
                  <a:lnTo>
                    <a:pt x="51" y="275"/>
                  </a:lnTo>
                  <a:lnTo>
                    <a:pt x="51" y="268"/>
                  </a:lnTo>
                  <a:lnTo>
                    <a:pt x="65" y="268"/>
                  </a:lnTo>
                  <a:lnTo>
                    <a:pt x="79" y="246"/>
                  </a:lnTo>
                  <a:lnTo>
                    <a:pt x="87" y="210"/>
                  </a:lnTo>
                  <a:lnTo>
                    <a:pt x="87" y="188"/>
                  </a:lnTo>
                  <a:lnTo>
                    <a:pt x="79" y="188"/>
                  </a:lnTo>
                  <a:lnTo>
                    <a:pt x="79" y="181"/>
                  </a:lnTo>
                  <a:lnTo>
                    <a:pt x="79" y="173"/>
                  </a:lnTo>
                  <a:lnTo>
                    <a:pt x="94" y="165"/>
                  </a:lnTo>
                  <a:lnTo>
                    <a:pt x="101" y="151"/>
                  </a:lnTo>
                  <a:lnTo>
                    <a:pt x="101" y="144"/>
                  </a:lnTo>
                  <a:lnTo>
                    <a:pt x="123" y="93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37" y="79"/>
                  </a:lnTo>
                  <a:lnTo>
                    <a:pt x="159" y="79"/>
                  </a:lnTo>
                  <a:lnTo>
                    <a:pt x="166" y="86"/>
                  </a:lnTo>
                  <a:lnTo>
                    <a:pt x="159" y="93"/>
                  </a:lnTo>
                  <a:lnTo>
                    <a:pt x="166" y="93"/>
                  </a:lnTo>
                  <a:lnTo>
                    <a:pt x="166" y="108"/>
                  </a:lnTo>
                  <a:lnTo>
                    <a:pt x="173" y="108"/>
                  </a:lnTo>
                  <a:lnTo>
                    <a:pt x="180" y="108"/>
                  </a:lnTo>
                  <a:lnTo>
                    <a:pt x="202" y="108"/>
                  </a:lnTo>
                  <a:lnTo>
                    <a:pt x="216" y="108"/>
                  </a:lnTo>
                  <a:lnTo>
                    <a:pt x="223" y="108"/>
                  </a:lnTo>
                  <a:lnTo>
                    <a:pt x="231" y="122"/>
                  </a:lnTo>
                  <a:lnTo>
                    <a:pt x="245" y="101"/>
                  </a:lnTo>
                  <a:lnTo>
                    <a:pt x="274" y="101"/>
                  </a:lnTo>
                  <a:lnTo>
                    <a:pt x="288" y="108"/>
                  </a:lnTo>
                  <a:lnTo>
                    <a:pt x="295" y="115"/>
                  </a:lnTo>
                  <a:lnTo>
                    <a:pt x="310" y="122"/>
                  </a:lnTo>
                  <a:lnTo>
                    <a:pt x="324" y="115"/>
                  </a:lnTo>
                  <a:lnTo>
                    <a:pt x="331" y="122"/>
                  </a:lnTo>
                  <a:lnTo>
                    <a:pt x="353" y="129"/>
                  </a:lnTo>
                  <a:lnTo>
                    <a:pt x="360" y="115"/>
                  </a:lnTo>
                  <a:lnTo>
                    <a:pt x="367" y="115"/>
                  </a:lnTo>
                  <a:lnTo>
                    <a:pt x="375" y="115"/>
                  </a:lnTo>
                  <a:lnTo>
                    <a:pt x="367" y="93"/>
                  </a:lnTo>
                  <a:lnTo>
                    <a:pt x="375" y="93"/>
                  </a:lnTo>
                  <a:lnTo>
                    <a:pt x="375" y="86"/>
                  </a:lnTo>
                  <a:lnTo>
                    <a:pt x="389" y="86"/>
                  </a:lnTo>
                  <a:lnTo>
                    <a:pt x="398" y="86"/>
                  </a:lnTo>
                  <a:lnTo>
                    <a:pt x="426" y="86"/>
                  </a:lnTo>
                  <a:lnTo>
                    <a:pt x="455" y="79"/>
                  </a:lnTo>
                  <a:lnTo>
                    <a:pt x="462" y="79"/>
                  </a:lnTo>
                  <a:lnTo>
                    <a:pt x="462" y="93"/>
                  </a:lnTo>
                  <a:lnTo>
                    <a:pt x="470" y="101"/>
                  </a:lnTo>
                  <a:lnTo>
                    <a:pt x="477" y="101"/>
                  </a:lnTo>
                  <a:lnTo>
                    <a:pt x="470" y="108"/>
                  </a:lnTo>
                  <a:lnTo>
                    <a:pt x="470" y="115"/>
                  </a:lnTo>
                  <a:lnTo>
                    <a:pt x="484" y="122"/>
                  </a:lnTo>
                  <a:lnTo>
                    <a:pt x="506" y="137"/>
                  </a:lnTo>
                  <a:lnTo>
                    <a:pt x="513" y="144"/>
                  </a:lnTo>
                  <a:lnTo>
                    <a:pt x="520" y="144"/>
                  </a:lnTo>
                  <a:lnTo>
                    <a:pt x="527" y="151"/>
                  </a:lnTo>
                  <a:lnTo>
                    <a:pt x="578" y="165"/>
                  </a:lnTo>
                  <a:lnTo>
                    <a:pt x="592" y="165"/>
                  </a:lnTo>
                  <a:lnTo>
                    <a:pt x="606" y="173"/>
                  </a:lnTo>
                  <a:lnTo>
                    <a:pt x="614" y="165"/>
                  </a:lnTo>
                  <a:lnTo>
                    <a:pt x="614" y="158"/>
                  </a:lnTo>
                  <a:lnTo>
                    <a:pt x="621" y="158"/>
                  </a:lnTo>
                  <a:lnTo>
                    <a:pt x="635" y="137"/>
                  </a:lnTo>
                  <a:lnTo>
                    <a:pt x="650" y="137"/>
                  </a:lnTo>
                  <a:lnTo>
                    <a:pt x="650" y="129"/>
                  </a:lnTo>
                  <a:lnTo>
                    <a:pt x="642" y="122"/>
                  </a:lnTo>
                  <a:lnTo>
                    <a:pt x="642" y="115"/>
                  </a:lnTo>
                  <a:lnTo>
                    <a:pt x="650" y="108"/>
                  </a:lnTo>
                  <a:lnTo>
                    <a:pt x="657" y="108"/>
                  </a:lnTo>
                  <a:lnTo>
                    <a:pt x="657" y="101"/>
                  </a:lnTo>
                  <a:lnTo>
                    <a:pt x="664" y="101"/>
                  </a:lnTo>
                  <a:lnTo>
                    <a:pt x="686" y="93"/>
                  </a:lnTo>
                  <a:lnTo>
                    <a:pt x="686" y="101"/>
                  </a:lnTo>
                  <a:lnTo>
                    <a:pt x="693" y="93"/>
                  </a:lnTo>
                  <a:lnTo>
                    <a:pt x="707" y="101"/>
                  </a:lnTo>
                  <a:lnTo>
                    <a:pt x="707" y="93"/>
                  </a:lnTo>
                  <a:lnTo>
                    <a:pt x="714" y="93"/>
                  </a:lnTo>
                  <a:lnTo>
                    <a:pt x="714" y="86"/>
                  </a:lnTo>
                  <a:lnTo>
                    <a:pt x="714" y="79"/>
                  </a:lnTo>
                  <a:lnTo>
                    <a:pt x="722" y="79"/>
                  </a:lnTo>
                  <a:lnTo>
                    <a:pt x="736" y="72"/>
                  </a:lnTo>
                  <a:lnTo>
                    <a:pt x="743" y="65"/>
                  </a:lnTo>
                  <a:lnTo>
                    <a:pt x="758" y="65"/>
                  </a:lnTo>
                  <a:lnTo>
                    <a:pt x="758" y="57"/>
                  </a:lnTo>
                  <a:lnTo>
                    <a:pt x="765" y="57"/>
                  </a:lnTo>
                  <a:lnTo>
                    <a:pt x="758" y="65"/>
                  </a:lnTo>
                  <a:lnTo>
                    <a:pt x="765" y="57"/>
                  </a:lnTo>
                  <a:lnTo>
                    <a:pt x="779" y="50"/>
                  </a:lnTo>
                  <a:lnTo>
                    <a:pt x="786" y="50"/>
                  </a:lnTo>
                  <a:lnTo>
                    <a:pt x="801" y="43"/>
                  </a:lnTo>
                  <a:lnTo>
                    <a:pt x="801" y="36"/>
                  </a:lnTo>
                  <a:lnTo>
                    <a:pt x="808" y="36"/>
                  </a:lnTo>
                  <a:lnTo>
                    <a:pt x="815" y="36"/>
                  </a:lnTo>
                  <a:lnTo>
                    <a:pt x="808" y="29"/>
                  </a:lnTo>
                  <a:lnTo>
                    <a:pt x="815" y="29"/>
                  </a:lnTo>
                  <a:lnTo>
                    <a:pt x="837" y="21"/>
                  </a:lnTo>
                  <a:lnTo>
                    <a:pt x="866" y="21"/>
                  </a:lnTo>
                  <a:lnTo>
                    <a:pt x="873" y="21"/>
                  </a:lnTo>
                  <a:lnTo>
                    <a:pt x="873" y="29"/>
                  </a:lnTo>
                  <a:lnTo>
                    <a:pt x="880" y="21"/>
                  </a:lnTo>
                  <a:lnTo>
                    <a:pt x="887" y="29"/>
                  </a:lnTo>
                  <a:lnTo>
                    <a:pt x="894" y="29"/>
                  </a:lnTo>
                  <a:lnTo>
                    <a:pt x="902" y="21"/>
                  </a:lnTo>
                  <a:lnTo>
                    <a:pt x="909" y="14"/>
                  </a:lnTo>
                  <a:lnTo>
                    <a:pt x="916" y="7"/>
                  </a:lnTo>
                  <a:lnTo>
                    <a:pt x="916" y="0"/>
                  </a:lnTo>
                  <a:lnTo>
                    <a:pt x="923" y="0"/>
                  </a:lnTo>
                  <a:lnTo>
                    <a:pt x="930" y="7"/>
                  </a:lnTo>
                  <a:lnTo>
                    <a:pt x="938" y="7"/>
                  </a:lnTo>
                  <a:lnTo>
                    <a:pt x="953" y="0"/>
                  </a:lnTo>
                  <a:lnTo>
                    <a:pt x="968" y="7"/>
                  </a:lnTo>
                  <a:lnTo>
                    <a:pt x="975" y="21"/>
                  </a:lnTo>
                  <a:lnTo>
                    <a:pt x="989" y="36"/>
                  </a:lnTo>
                  <a:lnTo>
                    <a:pt x="989" y="50"/>
                  </a:lnTo>
                  <a:lnTo>
                    <a:pt x="997" y="65"/>
                  </a:lnTo>
                  <a:lnTo>
                    <a:pt x="997" y="79"/>
                  </a:lnTo>
                  <a:lnTo>
                    <a:pt x="997" y="93"/>
                  </a:lnTo>
                  <a:lnTo>
                    <a:pt x="989" y="93"/>
                  </a:lnTo>
                  <a:lnTo>
                    <a:pt x="1004" y="108"/>
                  </a:lnTo>
                  <a:lnTo>
                    <a:pt x="1011" y="129"/>
                  </a:lnTo>
                  <a:lnTo>
                    <a:pt x="1004" y="151"/>
                  </a:lnTo>
                  <a:lnTo>
                    <a:pt x="1004" y="165"/>
                  </a:lnTo>
                  <a:lnTo>
                    <a:pt x="1004" y="181"/>
                  </a:lnTo>
                  <a:lnTo>
                    <a:pt x="1018" y="210"/>
                  </a:lnTo>
                  <a:lnTo>
                    <a:pt x="1011" y="224"/>
                  </a:lnTo>
                  <a:lnTo>
                    <a:pt x="1018" y="246"/>
                  </a:lnTo>
                  <a:lnTo>
                    <a:pt x="1025" y="260"/>
                  </a:lnTo>
                  <a:lnTo>
                    <a:pt x="1025" y="275"/>
                  </a:lnTo>
                  <a:lnTo>
                    <a:pt x="1040" y="296"/>
                  </a:lnTo>
                  <a:lnTo>
                    <a:pt x="1033" y="289"/>
                  </a:lnTo>
                  <a:lnTo>
                    <a:pt x="1011" y="289"/>
                  </a:lnTo>
                  <a:lnTo>
                    <a:pt x="989" y="289"/>
                  </a:lnTo>
                  <a:lnTo>
                    <a:pt x="968" y="296"/>
                  </a:lnTo>
                  <a:lnTo>
                    <a:pt x="961" y="296"/>
                  </a:lnTo>
                  <a:lnTo>
                    <a:pt x="923" y="318"/>
                  </a:lnTo>
                  <a:lnTo>
                    <a:pt x="916" y="325"/>
                  </a:lnTo>
                  <a:lnTo>
                    <a:pt x="902" y="325"/>
                  </a:lnTo>
                  <a:lnTo>
                    <a:pt x="894" y="332"/>
                  </a:lnTo>
                  <a:lnTo>
                    <a:pt x="894" y="339"/>
                  </a:lnTo>
                  <a:lnTo>
                    <a:pt x="873" y="354"/>
                  </a:lnTo>
                  <a:lnTo>
                    <a:pt x="815" y="397"/>
                  </a:lnTo>
                  <a:close/>
                </a:path>
              </a:pathLst>
            </a:custGeom>
            <a:solidFill>
              <a:srgbClr val="C0D9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8" name="Grupo 104"/>
            <p:cNvGrpSpPr>
              <a:grpSpLocks/>
            </p:cNvGrpSpPr>
            <p:nvPr/>
          </p:nvGrpSpPr>
          <p:grpSpPr bwMode="auto">
            <a:xfrm>
              <a:off x="4005515" y="186705"/>
              <a:ext cx="2601913" cy="1798637"/>
              <a:chOff x="5845175" y="87313"/>
              <a:chExt cx="2601912" cy="1798638"/>
            </a:xfrm>
          </p:grpSpPr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5845175" y="87313"/>
                <a:ext cx="768350" cy="700088"/>
              </a:xfrm>
              <a:custGeom>
                <a:avLst/>
                <a:gdLst>
                  <a:gd name="T0" fmla="*/ 2147483647 w 484"/>
                  <a:gd name="T1" fmla="*/ 2147483647 h 441"/>
                  <a:gd name="T2" fmla="*/ 2147483647 w 484"/>
                  <a:gd name="T3" fmla="*/ 2147483647 h 441"/>
                  <a:gd name="T4" fmla="*/ 2147483647 w 484"/>
                  <a:gd name="T5" fmla="*/ 2147483647 h 441"/>
                  <a:gd name="T6" fmla="*/ 2147483647 w 484"/>
                  <a:gd name="T7" fmla="*/ 0 h 441"/>
                  <a:gd name="T8" fmla="*/ 2147483647 w 484"/>
                  <a:gd name="T9" fmla="*/ 2147483647 h 441"/>
                  <a:gd name="T10" fmla="*/ 2147483647 w 484"/>
                  <a:gd name="T11" fmla="*/ 2147483647 h 441"/>
                  <a:gd name="T12" fmla="*/ 2147483647 w 484"/>
                  <a:gd name="T13" fmla="*/ 2147483647 h 441"/>
                  <a:gd name="T14" fmla="*/ 2147483647 w 484"/>
                  <a:gd name="T15" fmla="*/ 2147483647 h 441"/>
                  <a:gd name="T16" fmla="*/ 2147483647 w 484"/>
                  <a:gd name="T17" fmla="*/ 2147483647 h 441"/>
                  <a:gd name="T18" fmla="*/ 2147483647 w 484"/>
                  <a:gd name="T19" fmla="*/ 2147483647 h 441"/>
                  <a:gd name="T20" fmla="*/ 2147483647 w 484"/>
                  <a:gd name="T21" fmla="*/ 2147483647 h 441"/>
                  <a:gd name="T22" fmla="*/ 2147483647 w 484"/>
                  <a:gd name="T23" fmla="*/ 2147483647 h 441"/>
                  <a:gd name="T24" fmla="*/ 2147483647 w 484"/>
                  <a:gd name="T25" fmla="*/ 2147483647 h 441"/>
                  <a:gd name="T26" fmla="*/ 2147483647 w 484"/>
                  <a:gd name="T27" fmla="*/ 2147483647 h 441"/>
                  <a:gd name="T28" fmla="*/ 2147483647 w 484"/>
                  <a:gd name="T29" fmla="*/ 2147483647 h 441"/>
                  <a:gd name="T30" fmla="*/ 2147483647 w 484"/>
                  <a:gd name="T31" fmla="*/ 2147483647 h 441"/>
                  <a:gd name="T32" fmla="*/ 2147483647 w 484"/>
                  <a:gd name="T33" fmla="*/ 2147483647 h 441"/>
                  <a:gd name="T34" fmla="*/ 2147483647 w 484"/>
                  <a:gd name="T35" fmla="*/ 2147483647 h 441"/>
                  <a:gd name="T36" fmla="*/ 2147483647 w 484"/>
                  <a:gd name="T37" fmla="*/ 2147483647 h 441"/>
                  <a:gd name="T38" fmla="*/ 2147483647 w 484"/>
                  <a:gd name="T39" fmla="*/ 2147483647 h 441"/>
                  <a:gd name="T40" fmla="*/ 2147483647 w 484"/>
                  <a:gd name="T41" fmla="*/ 2147483647 h 441"/>
                  <a:gd name="T42" fmla="*/ 2147483647 w 484"/>
                  <a:gd name="T43" fmla="*/ 2147483647 h 441"/>
                  <a:gd name="T44" fmla="*/ 2147483647 w 484"/>
                  <a:gd name="T45" fmla="*/ 2147483647 h 441"/>
                  <a:gd name="T46" fmla="*/ 2147483647 w 484"/>
                  <a:gd name="T47" fmla="*/ 2147483647 h 441"/>
                  <a:gd name="T48" fmla="*/ 2147483647 w 484"/>
                  <a:gd name="T49" fmla="*/ 2147483647 h 441"/>
                  <a:gd name="T50" fmla="*/ 2147483647 w 484"/>
                  <a:gd name="T51" fmla="*/ 2147483647 h 441"/>
                  <a:gd name="T52" fmla="*/ 2147483647 w 484"/>
                  <a:gd name="T53" fmla="*/ 2147483647 h 441"/>
                  <a:gd name="T54" fmla="*/ 2147483647 w 484"/>
                  <a:gd name="T55" fmla="*/ 2147483647 h 441"/>
                  <a:gd name="T56" fmla="*/ 2147483647 w 484"/>
                  <a:gd name="T57" fmla="*/ 2147483647 h 441"/>
                  <a:gd name="T58" fmla="*/ 2147483647 w 484"/>
                  <a:gd name="T59" fmla="*/ 2147483647 h 441"/>
                  <a:gd name="T60" fmla="*/ 2147483647 w 484"/>
                  <a:gd name="T61" fmla="*/ 2147483647 h 441"/>
                  <a:gd name="T62" fmla="*/ 2147483647 w 484"/>
                  <a:gd name="T63" fmla="*/ 2147483647 h 441"/>
                  <a:gd name="T64" fmla="*/ 2147483647 w 484"/>
                  <a:gd name="T65" fmla="*/ 2147483647 h 441"/>
                  <a:gd name="T66" fmla="*/ 2147483647 w 484"/>
                  <a:gd name="T67" fmla="*/ 2147483647 h 441"/>
                  <a:gd name="T68" fmla="*/ 2147483647 w 484"/>
                  <a:gd name="T69" fmla="*/ 2147483647 h 441"/>
                  <a:gd name="T70" fmla="*/ 2147483647 w 484"/>
                  <a:gd name="T71" fmla="*/ 2147483647 h 441"/>
                  <a:gd name="T72" fmla="*/ 2147483647 w 484"/>
                  <a:gd name="T73" fmla="*/ 2147483647 h 441"/>
                  <a:gd name="T74" fmla="*/ 2147483647 w 484"/>
                  <a:gd name="T75" fmla="*/ 2147483647 h 441"/>
                  <a:gd name="T76" fmla="*/ 0 w 484"/>
                  <a:gd name="T77" fmla="*/ 2147483647 h 441"/>
                  <a:gd name="T78" fmla="*/ 2147483647 w 484"/>
                  <a:gd name="T79" fmla="*/ 2147483647 h 441"/>
                  <a:gd name="T80" fmla="*/ 2147483647 w 484"/>
                  <a:gd name="T81" fmla="*/ 2147483647 h 441"/>
                  <a:gd name="T82" fmla="*/ 2147483647 w 484"/>
                  <a:gd name="T83" fmla="*/ 2147483647 h 441"/>
                  <a:gd name="T84" fmla="*/ 2147483647 w 484"/>
                  <a:gd name="T85" fmla="*/ 2147483647 h 441"/>
                  <a:gd name="T86" fmla="*/ 2147483647 w 484"/>
                  <a:gd name="T87" fmla="*/ 2147483647 h 441"/>
                  <a:gd name="T88" fmla="*/ 2147483647 w 484"/>
                  <a:gd name="T89" fmla="*/ 2147483647 h 441"/>
                  <a:gd name="T90" fmla="*/ 2147483647 w 484"/>
                  <a:gd name="T91" fmla="*/ 2147483647 h 441"/>
                  <a:gd name="T92" fmla="*/ 2147483647 w 484"/>
                  <a:gd name="T93" fmla="*/ 2147483647 h 441"/>
                  <a:gd name="T94" fmla="*/ 2147483647 w 484"/>
                  <a:gd name="T95" fmla="*/ 2147483647 h 441"/>
                  <a:gd name="T96" fmla="*/ 2147483647 w 484"/>
                  <a:gd name="T97" fmla="*/ 2147483647 h 441"/>
                  <a:gd name="T98" fmla="*/ 2147483647 w 484"/>
                  <a:gd name="T99" fmla="*/ 2147483647 h 441"/>
                  <a:gd name="T100" fmla="*/ 2147483647 w 484"/>
                  <a:gd name="T101" fmla="*/ 2147483647 h 441"/>
                  <a:gd name="T102" fmla="*/ 2147483647 w 484"/>
                  <a:gd name="T103" fmla="*/ 2147483647 h 441"/>
                  <a:gd name="T104" fmla="*/ 2147483647 w 484"/>
                  <a:gd name="T105" fmla="*/ 2147483647 h 441"/>
                  <a:gd name="T106" fmla="*/ 2147483647 w 484"/>
                  <a:gd name="T107" fmla="*/ 2147483647 h 441"/>
                  <a:gd name="T108" fmla="*/ 2147483647 w 484"/>
                  <a:gd name="T109" fmla="*/ 2147483647 h 441"/>
                  <a:gd name="T110" fmla="*/ 2147483647 w 484"/>
                  <a:gd name="T111" fmla="*/ 2147483647 h 441"/>
                  <a:gd name="T112" fmla="*/ 2147483647 w 484"/>
                  <a:gd name="T113" fmla="*/ 2147483647 h 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4"/>
                  <a:gd name="T172" fmla="*/ 0 h 441"/>
                  <a:gd name="T173" fmla="*/ 484 w 484"/>
                  <a:gd name="T174" fmla="*/ 441 h 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4" h="441">
                    <a:moveTo>
                      <a:pt x="326" y="51"/>
                    </a:moveTo>
                    <a:lnTo>
                      <a:pt x="333" y="51"/>
                    </a:lnTo>
                    <a:lnTo>
                      <a:pt x="340" y="36"/>
                    </a:lnTo>
                    <a:lnTo>
                      <a:pt x="369" y="22"/>
                    </a:lnTo>
                    <a:lnTo>
                      <a:pt x="376" y="22"/>
                    </a:lnTo>
                    <a:lnTo>
                      <a:pt x="383" y="7"/>
                    </a:lnTo>
                    <a:lnTo>
                      <a:pt x="398" y="7"/>
                    </a:lnTo>
                    <a:lnTo>
                      <a:pt x="412" y="0"/>
                    </a:lnTo>
                    <a:lnTo>
                      <a:pt x="419" y="7"/>
                    </a:lnTo>
                    <a:lnTo>
                      <a:pt x="419" y="22"/>
                    </a:lnTo>
                    <a:lnTo>
                      <a:pt x="419" y="36"/>
                    </a:lnTo>
                    <a:lnTo>
                      <a:pt x="419" y="58"/>
                    </a:lnTo>
                    <a:lnTo>
                      <a:pt x="426" y="65"/>
                    </a:lnTo>
                    <a:lnTo>
                      <a:pt x="441" y="51"/>
                    </a:lnTo>
                    <a:lnTo>
                      <a:pt x="462" y="51"/>
                    </a:lnTo>
                    <a:lnTo>
                      <a:pt x="470" y="58"/>
                    </a:lnTo>
                    <a:lnTo>
                      <a:pt x="477" y="65"/>
                    </a:lnTo>
                    <a:lnTo>
                      <a:pt x="484" y="79"/>
                    </a:lnTo>
                    <a:lnTo>
                      <a:pt x="484" y="94"/>
                    </a:lnTo>
                    <a:lnTo>
                      <a:pt x="477" y="108"/>
                    </a:lnTo>
                    <a:lnTo>
                      <a:pt x="448" y="123"/>
                    </a:lnTo>
                    <a:lnTo>
                      <a:pt x="434" y="130"/>
                    </a:lnTo>
                    <a:lnTo>
                      <a:pt x="426" y="159"/>
                    </a:lnTo>
                    <a:lnTo>
                      <a:pt x="412" y="166"/>
                    </a:lnTo>
                    <a:lnTo>
                      <a:pt x="405" y="187"/>
                    </a:lnTo>
                    <a:lnTo>
                      <a:pt x="405" y="194"/>
                    </a:lnTo>
                    <a:lnTo>
                      <a:pt x="412" y="216"/>
                    </a:lnTo>
                    <a:lnTo>
                      <a:pt x="412" y="223"/>
                    </a:lnTo>
                    <a:lnTo>
                      <a:pt x="426" y="216"/>
                    </a:lnTo>
                    <a:lnTo>
                      <a:pt x="434" y="230"/>
                    </a:lnTo>
                    <a:lnTo>
                      <a:pt x="434" y="268"/>
                    </a:lnTo>
                    <a:lnTo>
                      <a:pt x="426" y="268"/>
                    </a:lnTo>
                    <a:lnTo>
                      <a:pt x="426" y="282"/>
                    </a:lnTo>
                    <a:lnTo>
                      <a:pt x="412" y="275"/>
                    </a:lnTo>
                    <a:lnTo>
                      <a:pt x="405" y="275"/>
                    </a:lnTo>
                    <a:lnTo>
                      <a:pt x="390" y="297"/>
                    </a:lnTo>
                    <a:lnTo>
                      <a:pt x="362" y="304"/>
                    </a:lnTo>
                    <a:lnTo>
                      <a:pt x="340" y="318"/>
                    </a:lnTo>
                    <a:lnTo>
                      <a:pt x="326" y="311"/>
                    </a:lnTo>
                    <a:lnTo>
                      <a:pt x="311" y="318"/>
                    </a:lnTo>
                    <a:lnTo>
                      <a:pt x="304" y="311"/>
                    </a:lnTo>
                    <a:lnTo>
                      <a:pt x="297" y="318"/>
                    </a:lnTo>
                    <a:lnTo>
                      <a:pt x="267" y="318"/>
                    </a:lnTo>
                    <a:lnTo>
                      <a:pt x="259" y="325"/>
                    </a:lnTo>
                    <a:lnTo>
                      <a:pt x="245" y="340"/>
                    </a:lnTo>
                    <a:lnTo>
                      <a:pt x="238" y="340"/>
                    </a:lnTo>
                    <a:lnTo>
                      <a:pt x="231" y="340"/>
                    </a:lnTo>
                    <a:lnTo>
                      <a:pt x="231" y="333"/>
                    </a:lnTo>
                    <a:lnTo>
                      <a:pt x="223" y="333"/>
                    </a:lnTo>
                    <a:lnTo>
                      <a:pt x="216" y="347"/>
                    </a:lnTo>
                    <a:lnTo>
                      <a:pt x="209" y="383"/>
                    </a:lnTo>
                    <a:lnTo>
                      <a:pt x="202" y="383"/>
                    </a:lnTo>
                    <a:lnTo>
                      <a:pt x="195" y="390"/>
                    </a:lnTo>
                    <a:lnTo>
                      <a:pt x="202" y="405"/>
                    </a:lnTo>
                    <a:lnTo>
                      <a:pt x="195" y="426"/>
                    </a:lnTo>
                    <a:lnTo>
                      <a:pt x="187" y="426"/>
                    </a:lnTo>
                    <a:lnTo>
                      <a:pt x="173" y="412"/>
                    </a:lnTo>
                    <a:lnTo>
                      <a:pt x="159" y="419"/>
                    </a:lnTo>
                    <a:lnTo>
                      <a:pt x="137" y="405"/>
                    </a:lnTo>
                    <a:lnTo>
                      <a:pt x="137" y="419"/>
                    </a:lnTo>
                    <a:lnTo>
                      <a:pt x="130" y="419"/>
                    </a:lnTo>
                    <a:lnTo>
                      <a:pt x="123" y="412"/>
                    </a:lnTo>
                    <a:lnTo>
                      <a:pt x="108" y="412"/>
                    </a:lnTo>
                    <a:lnTo>
                      <a:pt x="101" y="412"/>
                    </a:lnTo>
                    <a:lnTo>
                      <a:pt x="101" y="419"/>
                    </a:lnTo>
                    <a:lnTo>
                      <a:pt x="87" y="419"/>
                    </a:lnTo>
                    <a:lnTo>
                      <a:pt x="87" y="426"/>
                    </a:lnTo>
                    <a:lnTo>
                      <a:pt x="79" y="433"/>
                    </a:lnTo>
                    <a:lnTo>
                      <a:pt x="72" y="426"/>
                    </a:lnTo>
                    <a:lnTo>
                      <a:pt x="65" y="433"/>
                    </a:lnTo>
                    <a:lnTo>
                      <a:pt x="43" y="441"/>
                    </a:lnTo>
                    <a:lnTo>
                      <a:pt x="36" y="419"/>
                    </a:lnTo>
                    <a:lnTo>
                      <a:pt x="29" y="405"/>
                    </a:lnTo>
                    <a:lnTo>
                      <a:pt x="29" y="390"/>
                    </a:lnTo>
                    <a:lnTo>
                      <a:pt x="29" y="376"/>
                    </a:lnTo>
                    <a:lnTo>
                      <a:pt x="22" y="369"/>
                    </a:lnTo>
                    <a:lnTo>
                      <a:pt x="22" y="383"/>
                    </a:lnTo>
                    <a:lnTo>
                      <a:pt x="0" y="318"/>
                    </a:lnTo>
                    <a:lnTo>
                      <a:pt x="7" y="289"/>
                    </a:lnTo>
                    <a:lnTo>
                      <a:pt x="7" y="275"/>
                    </a:lnTo>
                    <a:lnTo>
                      <a:pt x="0" y="253"/>
                    </a:lnTo>
                    <a:lnTo>
                      <a:pt x="7" y="230"/>
                    </a:lnTo>
                    <a:lnTo>
                      <a:pt x="15" y="223"/>
                    </a:lnTo>
                    <a:lnTo>
                      <a:pt x="22" y="223"/>
                    </a:lnTo>
                    <a:lnTo>
                      <a:pt x="29" y="216"/>
                    </a:lnTo>
                    <a:lnTo>
                      <a:pt x="29" y="223"/>
                    </a:lnTo>
                    <a:lnTo>
                      <a:pt x="36" y="223"/>
                    </a:lnTo>
                    <a:lnTo>
                      <a:pt x="43" y="223"/>
                    </a:lnTo>
                    <a:lnTo>
                      <a:pt x="36" y="216"/>
                    </a:lnTo>
                    <a:lnTo>
                      <a:pt x="36" y="202"/>
                    </a:lnTo>
                    <a:lnTo>
                      <a:pt x="58" y="187"/>
                    </a:lnTo>
                    <a:lnTo>
                      <a:pt x="72" y="180"/>
                    </a:lnTo>
                    <a:lnTo>
                      <a:pt x="79" y="166"/>
                    </a:lnTo>
                    <a:lnTo>
                      <a:pt x="87" y="151"/>
                    </a:lnTo>
                    <a:lnTo>
                      <a:pt x="94" y="144"/>
                    </a:lnTo>
                    <a:lnTo>
                      <a:pt x="101" y="137"/>
                    </a:lnTo>
                    <a:lnTo>
                      <a:pt x="115" y="130"/>
                    </a:lnTo>
                    <a:lnTo>
                      <a:pt x="137" y="123"/>
                    </a:lnTo>
                    <a:lnTo>
                      <a:pt x="137" y="94"/>
                    </a:lnTo>
                    <a:lnTo>
                      <a:pt x="151" y="87"/>
                    </a:lnTo>
                    <a:lnTo>
                      <a:pt x="180" y="72"/>
                    </a:lnTo>
                    <a:lnTo>
                      <a:pt x="195" y="72"/>
                    </a:lnTo>
                    <a:lnTo>
                      <a:pt x="209" y="72"/>
                    </a:lnTo>
                    <a:lnTo>
                      <a:pt x="216" y="65"/>
                    </a:lnTo>
                    <a:lnTo>
                      <a:pt x="223" y="51"/>
                    </a:lnTo>
                    <a:lnTo>
                      <a:pt x="231" y="58"/>
                    </a:lnTo>
                    <a:lnTo>
                      <a:pt x="238" y="51"/>
                    </a:lnTo>
                    <a:lnTo>
                      <a:pt x="267" y="51"/>
                    </a:lnTo>
                    <a:lnTo>
                      <a:pt x="274" y="58"/>
                    </a:lnTo>
                    <a:lnTo>
                      <a:pt x="281" y="65"/>
                    </a:lnTo>
                    <a:lnTo>
                      <a:pt x="290" y="58"/>
                    </a:lnTo>
                    <a:lnTo>
                      <a:pt x="304" y="58"/>
                    </a:lnTo>
                    <a:lnTo>
                      <a:pt x="311" y="51"/>
                    </a:lnTo>
                    <a:lnTo>
                      <a:pt x="326" y="51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5845175" y="87313"/>
                <a:ext cx="768350" cy="700088"/>
              </a:xfrm>
              <a:custGeom>
                <a:avLst/>
                <a:gdLst>
                  <a:gd name="T0" fmla="*/ 2147483647 w 484"/>
                  <a:gd name="T1" fmla="*/ 2147483647 h 441"/>
                  <a:gd name="T2" fmla="*/ 2147483647 w 484"/>
                  <a:gd name="T3" fmla="*/ 2147483647 h 441"/>
                  <a:gd name="T4" fmla="*/ 2147483647 w 484"/>
                  <a:gd name="T5" fmla="*/ 2147483647 h 441"/>
                  <a:gd name="T6" fmla="*/ 2147483647 w 484"/>
                  <a:gd name="T7" fmla="*/ 0 h 441"/>
                  <a:gd name="T8" fmla="*/ 2147483647 w 484"/>
                  <a:gd name="T9" fmla="*/ 2147483647 h 441"/>
                  <a:gd name="T10" fmla="*/ 2147483647 w 484"/>
                  <a:gd name="T11" fmla="*/ 2147483647 h 441"/>
                  <a:gd name="T12" fmla="*/ 2147483647 w 484"/>
                  <a:gd name="T13" fmla="*/ 2147483647 h 441"/>
                  <a:gd name="T14" fmla="*/ 2147483647 w 484"/>
                  <a:gd name="T15" fmla="*/ 2147483647 h 441"/>
                  <a:gd name="T16" fmla="*/ 2147483647 w 484"/>
                  <a:gd name="T17" fmla="*/ 2147483647 h 441"/>
                  <a:gd name="T18" fmla="*/ 2147483647 w 484"/>
                  <a:gd name="T19" fmla="*/ 2147483647 h 441"/>
                  <a:gd name="T20" fmla="*/ 2147483647 w 484"/>
                  <a:gd name="T21" fmla="*/ 2147483647 h 441"/>
                  <a:gd name="T22" fmla="*/ 2147483647 w 484"/>
                  <a:gd name="T23" fmla="*/ 2147483647 h 441"/>
                  <a:gd name="T24" fmla="*/ 2147483647 w 484"/>
                  <a:gd name="T25" fmla="*/ 2147483647 h 441"/>
                  <a:gd name="T26" fmla="*/ 2147483647 w 484"/>
                  <a:gd name="T27" fmla="*/ 2147483647 h 441"/>
                  <a:gd name="T28" fmla="*/ 2147483647 w 484"/>
                  <a:gd name="T29" fmla="*/ 2147483647 h 441"/>
                  <a:gd name="T30" fmla="*/ 2147483647 w 484"/>
                  <a:gd name="T31" fmla="*/ 2147483647 h 441"/>
                  <a:gd name="T32" fmla="*/ 2147483647 w 484"/>
                  <a:gd name="T33" fmla="*/ 2147483647 h 441"/>
                  <a:gd name="T34" fmla="*/ 2147483647 w 484"/>
                  <a:gd name="T35" fmla="*/ 2147483647 h 441"/>
                  <a:gd name="T36" fmla="*/ 2147483647 w 484"/>
                  <a:gd name="T37" fmla="*/ 2147483647 h 441"/>
                  <a:gd name="T38" fmla="*/ 2147483647 w 484"/>
                  <a:gd name="T39" fmla="*/ 2147483647 h 441"/>
                  <a:gd name="T40" fmla="*/ 2147483647 w 484"/>
                  <a:gd name="T41" fmla="*/ 2147483647 h 441"/>
                  <a:gd name="T42" fmla="*/ 2147483647 w 484"/>
                  <a:gd name="T43" fmla="*/ 2147483647 h 441"/>
                  <a:gd name="T44" fmla="*/ 2147483647 w 484"/>
                  <a:gd name="T45" fmla="*/ 2147483647 h 441"/>
                  <a:gd name="T46" fmla="*/ 2147483647 w 484"/>
                  <a:gd name="T47" fmla="*/ 2147483647 h 441"/>
                  <a:gd name="T48" fmla="*/ 2147483647 w 484"/>
                  <a:gd name="T49" fmla="*/ 2147483647 h 441"/>
                  <a:gd name="T50" fmla="*/ 2147483647 w 484"/>
                  <a:gd name="T51" fmla="*/ 2147483647 h 441"/>
                  <a:gd name="T52" fmla="*/ 2147483647 w 484"/>
                  <a:gd name="T53" fmla="*/ 2147483647 h 441"/>
                  <a:gd name="T54" fmla="*/ 2147483647 w 484"/>
                  <a:gd name="T55" fmla="*/ 2147483647 h 441"/>
                  <a:gd name="T56" fmla="*/ 2147483647 w 484"/>
                  <a:gd name="T57" fmla="*/ 2147483647 h 441"/>
                  <a:gd name="T58" fmla="*/ 2147483647 w 484"/>
                  <a:gd name="T59" fmla="*/ 2147483647 h 441"/>
                  <a:gd name="T60" fmla="*/ 2147483647 w 484"/>
                  <a:gd name="T61" fmla="*/ 2147483647 h 441"/>
                  <a:gd name="T62" fmla="*/ 2147483647 w 484"/>
                  <a:gd name="T63" fmla="*/ 2147483647 h 441"/>
                  <a:gd name="T64" fmla="*/ 2147483647 w 484"/>
                  <a:gd name="T65" fmla="*/ 2147483647 h 441"/>
                  <a:gd name="T66" fmla="*/ 2147483647 w 484"/>
                  <a:gd name="T67" fmla="*/ 2147483647 h 441"/>
                  <a:gd name="T68" fmla="*/ 2147483647 w 484"/>
                  <a:gd name="T69" fmla="*/ 2147483647 h 441"/>
                  <a:gd name="T70" fmla="*/ 2147483647 w 484"/>
                  <a:gd name="T71" fmla="*/ 2147483647 h 441"/>
                  <a:gd name="T72" fmla="*/ 2147483647 w 484"/>
                  <a:gd name="T73" fmla="*/ 2147483647 h 441"/>
                  <a:gd name="T74" fmla="*/ 2147483647 w 484"/>
                  <a:gd name="T75" fmla="*/ 2147483647 h 441"/>
                  <a:gd name="T76" fmla="*/ 0 w 484"/>
                  <a:gd name="T77" fmla="*/ 2147483647 h 441"/>
                  <a:gd name="T78" fmla="*/ 2147483647 w 484"/>
                  <a:gd name="T79" fmla="*/ 2147483647 h 441"/>
                  <a:gd name="T80" fmla="*/ 2147483647 w 484"/>
                  <a:gd name="T81" fmla="*/ 2147483647 h 441"/>
                  <a:gd name="T82" fmla="*/ 2147483647 w 484"/>
                  <a:gd name="T83" fmla="*/ 2147483647 h 441"/>
                  <a:gd name="T84" fmla="*/ 2147483647 w 484"/>
                  <a:gd name="T85" fmla="*/ 2147483647 h 441"/>
                  <a:gd name="T86" fmla="*/ 2147483647 w 484"/>
                  <a:gd name="T87" fmla="*/ 2147483647 h 441"/>
                  <a:gd name="T88" fmla="*/ 2147483647 w 484"/>
                  <a:gd name="T89" fmla="*/ 2147483647 h 441"/>
                  <a:gd name="T90" fmla="*/ 2147483647 w 484"/>
                  <a:gd name="T91" fmla="*/ 2147483647 h 441"/>
                  <a:gd name="T92" fmla="*/ 2147483647 w 484"/>
                  <a:gd name="T93" fmla="*/ 2147483647 h 441"/>
                  <a:gd name="T94" fmla="*/ 2147483647 w 484"/>
                  <a:gd name="T95" fmla="*/ 2147483647 h 441"/>
                  <a:gd name="T96" fmla="*/ 2147483647 w 484"/>
                  <a:gd name="T97" fmla="*/ 2147483647 h 441"/>
                  <a:gd name="T98" fmla="*/ 2147483647 w 484"/>
                  <a:gd name="T99" fmla="*/ 2147483647 h 441"/>
                  <a:gd name="T100" fmla="*/ 2147483647 w 484"/>
                  <a:gd name="T101" fmla="*/ 2147483647 h 441"/>
                  <a:gd name="T102" fmla="*/ 2147483647 w 484"/>
                  <a:gd name="T103" fmla="*/ 2147483647 h 441"/>
                  <a:gd name="T104" fmla="*/ 2147483647 w 484"/>
                  <a:gd name="T105" fmla="*/ 2147483647 h 441"/>
                  <a:gd name="T106" fmla="*/ 2147483647 w 484"/>
                  <a:gd name="T107" fmla="*/ 2147483647 h 441"/>
                  <a:gd name="T108" fmla="*/ 2147483647 w 484"/>
                  <a:gd name="T109" fmla="*/ 2147483647 h 441"/>
                  <a:gd name="T110" fmla="*/ 2147483647 w 484"/>
                  <a:gd name="T111" fmla="*/ 2147483647 h 441"/>
                  <a:gd name="T112" fmla="*/ 2147483647 w 484"/>
                  <a:gd name="T113" fmla="*/ 2147483647 h 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4"/>
                  <a:gd name="T172" fmla="*/ 0 h 441"/>
                  <a:gd name="T173" fmla="*/ 484 w 484"/>
                  <a:gd name="T174" fmla="*/ 441 h 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4" h="441">
                    <a:moveTo>
                      <a:pt x="326" y="51"/>
                    </a:moveTo>
                    <a:lnTo>
                      <a:pt x="333" y="51"/>
                    </a:lnTo>
                    <a:lnTo>
                      <a:pt x="340" y="36"/>
                    </a:lnTo>
                    <a:lnTo>
                      <a:pt x="369" y="22"/>
                    </a:lnTo>
                    <a:lnTo>
                      <a:pt x="376" y="22"/>
                    </a:lnTo>
                    <a:lnTo>
                      <a:pt x="383" y="7"/>
                    </a:lnTo>
                    <a:lnTo>
                      <a:pt x="398" y="7"/>
                    </a:lnTo>
                    <a:lnTo>
                      <a:pt x="412" y="0"/>
                    </a:lnTo>
                    <a:lnTo>
                      <a:pt x="419" y="7"/>
                    </a:lnTo>
                    <a:lnTo>
                      <a:pt x="419" y="22"/>
                    </a:lnTo>
                    <a:lnTo>
                      <a:pt x="419" y="36"/>
                    </a:lnTo>
                    <a:lnTo>
                      <a:pt x="419" y="58"/>
                    </a:lnTo>
                    <a:lnTo>
                      <a:pt x="426" y="65"/>
                    </a:lnTo>
                    <a:lnTo>
                      <a:pt x="441" y="51"/>
                    </a:lnTo>
                    <a:lnTo>
                      <a:pt x="462" y="51"/>
                    </a:lnTo>
                    <a:lnTo>
                      <a:pt x="470" y="58"/>
                    </a:lnTo>
                    <a:lnTo>
                      <a:pt x="477" y="65"/>
                    </a:lnTo>
                    <a:lnTo>
                      <a:pt x="484" y="79"/>
                    </a:lnTo>
                    <a:lnTo>
                      <a:pt x="484" y="94"/>
                    </a:lnTo>
                    <a:lnTo>
                      <a:pt x="477" y="108"/>
                    </a:lnTo>
                    <a:lnTo>
                      <a:pt x="448" y="123"/>
                    </a:lnTo>
                    <a:lnTo>
                      <a:pt x="434" y="130"/>
                    </a:lnTo>
                    <a:lnTo>
                      <a:pt x="426" y="159"/>
                    </a:lnTo>
                    <a:lnTo>
                      <a:pt x="412" y="166"/>
                    </a:lnTo>
                    <a:lnTo>
                      <a:pt x="405" y="187"/>
                    </a:lnTo>
                    <a:lnTo>
                      <a:pt x="405" y="194"/>
                    </a:lnTo>
                    <a:lnTo>
                      <a:pt x="412" y="216"/>
                    </a:lnTo>
                    <a:lnTo>
                      <a:pt x="412" y="223"/>
                    </a:lnTo>
                    <a:lnTo>
                      <a:pt x="426" y="216"/>
                    </a:lnTo>
                    <a:lnTo>
                      <a:pt x="434" y="230"/>
                    </a:lnTo>
                    <a:lnTo>
                      <a:pt x="434" y="268"/>
                    </a:lnTo>
                    <a:lnTo>
                      <a:pt x="426" y="268"/>
                    </a:lnTo>
                    <a:lnTo>
                      <a:pt x="426" y="282"/>
                    </a:lnTo>
                    <a:lnTo>
                      <a:pt x="412" y="275"/>
                    </a:lnTo>
                    <a:lnTo>
                      <a:pt x="405" y="275"/>
                    </a:lnTo>
                    <a:lnTo>
                      <a:pt x="390" y="297"/>
                    </a:lnTo>
                    <a:lnTo>
                      <a:pt x="362" y="304"/>
                    </a:lnTo>
                    <a:lnTo>
                      <a:pt x="340" y="318"/>
                    </a:lnTo>
                    <a:lnTo>
                      <a:pt x="326" y="311"/>
                    </a:lnTo>
                    <a:lnTo>
                      <a:pt x="311" y="318"/>
                    </a:lnTo>
                    <a:lnTo>
                      <a:pt x="304" y="311"/>
                    </a:lnTo>
                    <a:lnTo>
                      <a:pt x="297" y="318"/>
                    </a:lnTo>
                    <a:lnTo>
                      <a:pt x="267" y="318"/>
                    </a:lnTo>
                    <a:lnTo>
                      <a:pt x="259" y="325"/>
                    </a:lnTo>
                    <a:lnTo>
                      <a:pt x="245" y="340"/>
                    </a:lnTo>
                    <a:lnTo>
                      <a:pt x="238" y="340"/>
                    </a:lnTo>
                    <a:lnTo>
                      <a:pt x="231" y="340"/>
                    </a:lnTo>
                    <a:lnTo>
                      <a:pt x="231" y="333"/>
                    </a:lnTo>
                    <a:lnTo>
                      <a:pt x="223" y="333"/>
                    </a:lnTo>
                    <a:lnTo>
                      <a:pt x="216" y="347"/>
                    </a:lnTo>
                    <a:lnTo>
                      <a:pt x="209" y="383"/>
                    </a:lnTo>
                    <a:lnTo>
                      <a:pt x="202" y="383"/>
                    </a:lnTo>
                    <a:lnTo>
                      <a:pt x="195" y="390"/>
                    </a:lnTo>
                    <a:lnTo>
                      <a:pt x="202" y="405"/>
                    </a:lnTo>
                    <a:lnTo>
                      <a:pt x="195" y="426"/>
                    </a:lnTo>
                    <a:lnTo>
                      <a:pt x="187" y="426"/>
                    </a:lnTo>
                    <a:lnTo>
                      <a:pt x="173" y="412"/>
                    </a:lnTo>
                    <a:lnTo>
                      <a:pt x="159" y="419"/>
                    </a:lnTo>
                    <a:lnTo>
                      <a:pt x="137" y="405"/>
                    </a:lnTo>
                    <a:lnTo>
                      <a:pt x="137" y="419"/>
                    </a:lnTo>
                    <a:lnTo>
                      <a:pt x="130" y="419"/>
                    </a:lnTo>
                    <a:lnTo>
                      <a:pt x="123" y="412"/>
                    </a:lnTo>
                    <a:lnTo>
                      <a:pt x="108" y="412"/>
                    </a:lnTo>
                    <a:lnTo>
                      <a:pt x="101" y="412"/>
                    </a:lnTo>
                    <a:lnTo>
                      <a:pt x="101" y="419"/>
                    </a:lnTo>
                    <a:lnTo>
                      <a:pt x="87" y="419"/>
                    </a:lnTo>
                    <a:lnTo>
                      <a:pt x="87" y="426"/>
                    </a:lnTo>
                    <a:lnTo>
                      <a:pt x="79" y="433"/>
                    </a:lnTo>
                    <a:lnTo>
                      <a:pt x="72" y="426"/>
                    </a:lnTo>
                    <a:lnTo>
                      <a:pt x="65" y="433"/>
                    </a:lnTo>
                    <a:lnTo>
                      <a:pt x="43" y="441"/>
                    </a:lnTo>
                    <a:lnTo>
                      <a:pt x="36" y="419"/>
                    </a:lnTo>
                    <a:lnTo>
                      <a:pt x="29" y="405"/>
                    </a:lnTo>
                    <a:lnTo>
                      <a:pt x="29" y="390"/>
                    </a:lnTo>
                    <a:lnTo>
                      <a:pt x="29" y="376"/>
                    </a:lnTo>
                    <a:lnTo>
                      <a:pt x="22" y="369"/>
                    </a:lnTo>
                    <a:lnTo>
                      <a:pt x="22" y="383"/>
                    </a:lnTo>
                    <a:lnTo>
                      <a:pt x="0" y="318"/>
                    </a:lnTo>
                    <a:lnTo>
                      <a:pt x="7" y="289"/>
                    </a:lnTo>
                    <a:lnTo>
                      <a:pt x="7" y="275"/>
                    </a:lnTo>
                    <a:lnTo>
                      <a:pt x="0" y="253"/>
                    </a:lnTo>
                    <a:lnTo>
                      <a:pt x="7" y="230"/>
                    </a:lnTo>
                    <a:lnTo>
                      <a:pt x="15" y="223"/>
                    </a:lnTo>
                    <a:lnTo>
                      <a:pt x="22" y="223"/>
                    </a:lnTo>
                    <a:lnTo>
                      <a:pt x="29" y="216"/>
                    </a:lnTo>
                    <a:lnTo>
                      <a:pt x="29" y="223"/>
                    </a:lnTo>
                    <a:lnTo>
                      <a:pt x="36" y="223"/>
                    </a:lnTo>
                    <a:lnTo>
                      <a:pt x="43" y="223"/>
                    </a:lnTo>
                    <a:lnTo>
                      <a:pt x="36" y="216"/>
                    </a:lnTo>
                    <a:lnTo>
                      <a:pt x="36" y="202"/>
                    </a:lnTo>
                    <a:lnTo>
                      <a:pt x="58" y="187"/>
                    </a:lnTo>
                    <a:lnTo>
                      <a:pt x="72" y="180"/>
                    </a:lnTo>
                    <a:lnTo>
                      <a:pt x="79" y="166"/>
                    </a:lnTo>
                    <a:lnTo>
                      <a:pt x="87" y="151"/>
                    </a:lnTo>
                    <a:lnTo>
                      <a:pt x="94" y="144"/>
                    </a:lnTo>
                    <a:lnTo>
                      <a:pt x="101" y="137"/>
                    </a:lnTo>
                    <a:lnTo>
                      <a:pt x="115" y="130"/>
                    </a:lnTo>
                    <a:lnTo>
                      <a:pt x="137" y="123"/>
                    </a:lnTo>
                    <a:lnTo>
                      <a:pt x="137" y="94"/>
                    </a:lnTo>
                    <a:lnTo>
                      <a:pt x="151" y="87"/>
                    </a:lnTo>
                    <a:lnTo>
                      <a:pt x="180" y="72"/>
                    </a:lnTo>
                    <a:lnTo>
                      <a:pt x="195" y="72"/>
                    </a:lnTo>
                    <a:lnTo>
                      <a:pt x="209" y="72"/>
                    </a:lnTo>
                    <a:lnTo>
                      <a:pt x="216" y="65"/>
                    </a:lnTo>
                    <a:lnTo>
                      <a:pt x="223" y="51"/>
                    </a:lnTo>
                    <a:lnTo>
                      <a:pt x="231" y="58"/>
                    </a:lnTo>
                    <a:lnTo>
                      <a:pt x="238" y="51"/>
                    </a:lnTo>
                    <a:lnTo>
                      <a:pt x="267" y="51"/>
                    </a:lnTo>
                    <a:lnTo>
                      <a:pt x="274" y="58"/>
                    </a:lnTo>
                    <a:lnTo>
                      <a:pt x="281" y="65"/>
                    </a:lnTo>
                    <a:lnTo>
                      <a:pt x="290" y="58"/>
                    </a:lnTo>
                    <a:lnTo>
                      <a:pt x="304" y="58"/>
                    </a:lnTo>
                    <a:lnTo>
                      <a:pt x="311" y="51"/>
                    </a:lnTo>
                    <a:lnTo>
                      <a:pt x="326" y="51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5913438" y="512763"/>
                <a:ext cx="735012" cy="525463"/>
              </a:xfrm>
              <a:custGeom>
                <a:avLst/>
                <a:gdLst>
                  <a:gd name="T0" fmla="*/ 2147483647 w 463"/>
                  <a:gd name="T1" fmla="*/ 2147483647 h 331"/>
                  <a:gd name="T2" fmla="*/ 2147483647 w 463"/>
                  <a:gd name="T3" fmla="*/ 2147483647 h 331"/>
                  <a:gd name="T4" fmla="*/ 2147483647 w 463"/>
                  <a:gd name="T5" fmla="*/ 2147483647 h 331"/>
                  <a:gd name="T6" fmla="*/ 2147483647 w 463"/>
                  <a:gd name="T7" fmla="*/ 2147483647 h 331"/>
                  <a:gd name="T8" fmla="*/ 2147483647 w 463"/>
                  <a:gd name="T9" fmla="*/ 2147483647 h 331"/>
                  <a:gd name="T10" fmla="*/ 2147483647 w 463"/>
                  <a:gd name="T11" fmla="*/ 2147483647 h 331"/>
                  <a:gd name="T12" fmla="*/ 2147483647 w 463"/>
                  <a:gd name="T13" fmla="*/ 2147483647 h 331"/>
                  <a:gd name="T14" fmla="*/ 2147483647 w 463"/>
                  <a:gd name="T15" fmla="*/ 2147483647 h 331"/>
                  <a:gd name="T16" fmla="*/ 2147483647 w 463"/>
                  <a:gd name="T17" fmla="*/ 2147483647 h 331"/>
                  <a:gd name="T18" fmla="*/ 2147483647 w 463"/>
                  <a:gd name="T19" fmla="*/ 2147483647 h 331"/>
                  <a:gd name="T20" fmla="*/ 2147483647 w 463"/>
                  <a:gd name="T21" fmla="*/ 2147483647 h 331"/>
                  <a:gd name="T22" fmla="*/ 2147483647 w 463"/>
                  <a:gd name="T23" fmla="*/ 2147483647 h 331"/>
                  <a:gd name="T24" fmla="*/ 2147483647 w 463"/>
                  <a:gd name="T25" fmla="*/ 2147483647 h 331"/>
                  <a:gd name="T26" fmla="*/ 2147483647 w 463"/>
                  <a:gd name="T27" fmla="*/ 2147483647 h 331"/>
                  <a:gd name="T28" fmla="*/ 2147483647 w 463"/>
                  <a:gd name="T29" fmla="*/ 2147483647 h 331"/>
                  <a:gd name="T30" fmla="*/ 2147483647 w 463"/>
                  <a:gd name="T31" fmla="*/ 2147483647 h 331"/>
                  <a:gd name="T32" fmla="*/ 2147483647 w 463"/>
                  <a:gd name="T33" fmla="*/ 2147483647 h 331"/>
                  <a:gd name="T34" fmla="*/ 2147483647 w 463"/>
                  <a:gd name="T35" fmla="*/ 2147483647 h 331"/>
                  <a:gd name="T36" fmla="*/ 2147483647 w 463"/>
                  <a:gd name="T37" fmla="*/ 2147483647 h 331"/>
                  <a:gd name="T38" fmla="*/ 2147483647 w 463"/>
                  <a:gd name="T39" fmla="*/ 2147483647 h 331"/>
                  <a:gd name="T40" fmla="*/ 2147483647 w 463"/>
                  <a:gd name="T41" fmla="*/ 2147483647 h 331"/>
                  <a:gd name="T42" fmla="*/ 0 w 463"/>
                  <a:gd name="T43" fmla="*/ 2147483647 h 331"/>
                  <a:gd name="T44" fmla="*/ 2147483647 w 463"/>
                  <a:gd name="T45" fmla="*/ 2147483647 h 331"/>
                  <a:gd name="T46" fmla="*/ 2147483647 w 463"/>
                  <a:gd name="T47" fmla="*/ 2147483647 h 331"/>
                  <a:gd name="T48" fmla="*/ 2147483647 w 463"/>
                  <a:gd name="T49" fmla="*/ 2147483647 h 331"/>
                  <a:gd name="T50" fmla="*/ 2147483647 w 463"/>
                  <a:gd name="T51" fmla="*/ 2147483647 h 331"/>
                  <a:gd name="T52" fmla="*/ 2147483647 w 463"/>
                  <a:gd name="T53" fmla="*/ 2147483647 h 331"/>
                  <a:gd name="T54" fmla="*/ 2147483647 w 463"/>
                  <a:gd name="T55" fmla="*/ 2147483647 h 331"/>
                  <a:gd name="T56" fmla="*/ 2147483647 w 463"/>
                  <a:gd name="T57" fmla="*/ 2147483647 h 331"/>
                  <a:gd name="T58" fmla="*/ 2147483647 w 463"/>
                  <a:gd name="T59" fmla="*/ 2147483647 h 331"/>
                  <a:gd name="T60" fmla="*/ 2147483647 w 463"/>
                  <a:gd name="T61" fmla="*/ 2147483647 h 331"/>
                  <a:gd name="T62" fmla="*/ 2147483647 w 463"/>
                  <a:gd name="T63" fmla="*/ 2147483647 h 331"/>
                  <a:gd name="T64" fmla="*/ 2147483647 w 463"/>
                  <a:gd name="T65" fmla="*/ 2147483647 h 331"/>
                  <a:gd name="T66" fmla="*/ 2147483647 w 463"/>
                  <a:gd name="T67" fmla="*/ 2147483647 h 331"/>
                  <a:gd name="T68" fmla="*/ 2147483647 w 463"/>
                  <a:gd name="T69" fmla="*/ 2147483647 h 331"/>
                  <a:gd name="T70" fmla="*/ 2147483647 w 463"/>
                  <a:gd name="T71" fmla="*/ 2147483647 h 331"/>
                  <a:gd name="T72" fmla="*/ 2147483647 w 463"/>
                  <a:gd name="T73" fmla="*/ 2147483647 h 331"/>
                  <a:gd name="T74" fmla="*/ 2147483647 w 463"/>
                  <a:gd name="T75" fmla="*/ 2147483647 h 331"/>
                  <a:gd name="T76" fmla="*/ 2147483647 w 463"/>
                  <a:gd name="T77" fmla="*/ 2147483647 h 331"/>
                  <a:gd name="T78" fmla="*/ 2147483647 w 463"/>
                  <a:gd name="T79" fmla="*/ 2147483647 h 331"/>
                  <a:gd name="T80" fmla="*/ 2147483647 w 463"/>
                  <a:gd name="T81" fmla="*/ 2147483647 h 331"/>
                  <a:gd name="T82" fmla="*/ 2147483647 w 463"/>
                  <a:gd name="T83" fmla="*/ 0 h 331"/>
                  <a:gd name="T84" fmla="*/ 2147483647 w 463"/>
                  <a:gd name="T85" fmla="*/ 2147483647 h 331"/>
                  <a:gd name="T86" fmla="*/ 2147483647 w 463"/>
                  <a:gd name="T87" fmla="*/ 0 h 331"/>
                  <a:gd name="T88" fmla="*/ 2147483647 w 463"/>
                  <a:gd name="T89" fmla="*/ 2147483647 h 331"/>
                  <a:gd name="T90" fmla="*/ 2147483647 w 463"/>
                  <a:gd name="T91" fmla="*/ 2147483647 h 331"/>
                  <a:gd name="T92" fmla="*/ 2147483647 w 463"/>
                  <a:gd name="T93" fmla="*/ 2147483647 h 331"/>
                  <a:gd name="T94" fmla="*/ 2147483647 w 463"/>
                  <a:gd name="T95" fmla="*/ 2147483647 h 331"/>
                  <a:gd name="T96" fmla="*/ 2147483647 w 463"/>
                  <a:gd name="T97" fmla="*/ 2147483647 h 331"/>
                  <a:gd name="T98" fmla="*/ 2147483647 w 463"/>
                  <a:gd name="T99" fmla="*/ 2147483647 h 3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3"/>
                  <a:gd name="T151" fmla="*/ 0 h 331"/>
                  <a:gd name="T152" fmla="*/ 463 w 463"/>
                  <a:gd name="T153" fmla="*/ 331 h 3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3" h="331">
                    <a:moveTo>
                      <a:pt x="333" y="129"/>
                    </a:moveTo>
                    <a:lnTo>
                      <a:pt x="326" y="137"/>
                    </a:lnTo>
                    <a:lnTo>
                      <a:pt x="297" y="144"/>
                    </a:lnTo>
                    <a:lnTo>
                      <a:pt x="290" y="158"/>
                    </a:lnTo>
                    <a:lnTo>
                      <a:pt x="275" y="165"/>
                    </a:lnTo>
                    <a:lnTo>
                      <a:pt x="275" y="180"/>
                    </a:lnTo>
                    <a:lnTo>
                      <a:pt x="275" y="187"/>
                    </a:lnTo>
                    <a:lnTo>
                      <a:pt x="290" y="194"/>
                    </a:lnTo>
                    <a:lnTo>
                      <a:pt x="304" y="216"/>
                    </a:lnTo>
                    <a:lnTo>
                      <a:pt x="304" y="223"/>
                    </a:lnTo>
                    <a:lnTo>
                      <a:pt x="297" y="223"/>
                    </a:lnTo>
                    <a:lnTo>
                      <a:pt x="290" y="230"/>
                    </a:lnTo>
                    <a:lnTo>
                      <a:pt x="275" y="230"/>
                    </a:lnTo>
                    <a:lnTo>
                      <a:pt x="261" y="237"/>
                    </a:lnTo>
                    <a:lnTo>
                      <a:pt x="247" y="245"/>
                    </a:lnTo>
                    <a:lnTo>
                      <a:pt x="247" y="266"/>
                    </a:lnTo>
                    <a:lnTo>
                      <a:pt x="247" y="273"/>
                    </a:lnTo>
                    <a:lnTo>
                      <a:pt x="224" y="288"/>
                    </a:lnTo>
                    <a:lnTo>
                      <a:pt x="209" y="281"/>
                    </a:lnTo>
                    <a:lnTo>
                      <a:pt x="202" y="288"/>
                    </a:lnTo>
                    <a:lnTo>
                      <a:pt x="188" y="281"/>
                    </a:lnTo>
                    <a:lnTo>
                      <a:pt x="173" y="281"/>
                    </a:lnTo>
                    <a:lnTo>
                      <a:pt x="159" y="281"/>
                    </a:lnTo>
                    <a:lnTo>
                      <a:pt x="152" y="281"/>
                    </a:lnTo>
                    <a:lnTo>
                      <a:pt x="144" y="281"/>
                    </a:lnTo>
                    <a:lnTo>
                      <a:pt x="152" y="302"/>
                    </a:lnTo>
                    <a:lnTo>
                      <a:pt x="152" y="309"/>
                    </a:lnTo>
                    <a:lnTo>
                      <a:pt x="130" y="317"/>
                    </a:lnTo>
                    <a:lnTo>
                      <a:pt x="123" y="309"/>
                    </a:lnTo>
                    <a:lnTo>
                      <a:pt x="116" y="317"/>
                    </a:lnTo>
                    <a:lnTo>
                      <a:pt x="101" y="331"/>
                    </a:lnTo>
                    <a:lnTo>
                      <a:pt x="87" y="324"/>
                    </a:lnTo>
                    <a:lnTo>
                      <a:pt x="87" y="317"/>
                    </a:lnTo>
                    <a:lnTo>
                      <a:pt x="80" y="302"/>
                    </a:lnTo>
                    <a:lnTo>
                      <a:pt x="65" y="302"/>
                    </a:lnTo>
                    <a:lnTo>
                      <a:pt x="58" y="302"/>
                    </a:lnTo>
                    <a:lnTo>
                      <a:pt x="51" y="295"/>
                    </a:lnTo>
                    <a:lnTo>
                      <a:pt x="36" y="295"/>
                    </a:lnTo>
                    <a:lnTo>
                      <a:pt x="29" y="288"/>
                    </a:lnTo>
                    <a:lnTo>
                      <a:pt x="15" y="288"/>
                    </a:lnTo>
                    <a:lnTo>
                      <a:pt x="8" y="252"/>
                    </a:lnTo>
                    <a:lnTo>
                      <a:pt x="8" y="223"/>
                    </a:lnTo>
                    <a:lnTo>
                      <a:pt x="8" y="216"/>
                    </a:lnTo>
                    <a:lnTo>
                      <a:pt x="0" y="173"/>
                    </a:lnTo>
                    <a:lnTo>
                      <a:pt x="22" y="165"/>
                    </a:lnTo>
                    <a:lnTo>
                      <a:pt x="29" y="158"/>
                    </a:lnTo>
                    <a:lnTo>
                      <a:pt x="36" y="165"/>
                    </a:lnTo>
                    <a:lnTo>
                      <a:pt x="44" y="158"/>
                    </a:lnTo>
                    <a:lnTo>
                      <a:pt x="44" y="151"/>
                    </a:lnTo>
                    <a:lnTo>
                      <a:pt x="58" y="151"/>
                    </a:lnTo>
                    <a:lnTo>
                      <a:pt x="58" y="144"/>
                    </a:lnTo>
                    <a:lnTo>
                      <a:pt x="65" y="144"/>
                    </a:lnTo>
                    <a:lnTo>
                      <a:pt x="80" y="144"/>
                    </a:lnTo>
                    <a:lnTo>
                      <a:pt x="87" y="151"/>
                    </a:lnTo>
                    <a:lnTo>
                      <a:pt x="94" y="151"/>
                    </a:lnTo>
                    <a:lnTo>
                      <a:pt x="94" y="137"/>
                    </a:lnTo>
                    <a:lnTo>
                      <a:pt x="116" y="151"/>
                    </a:lnTo>
                    <a:lnTo>
                      <a:pt x="130" y="144"/>
                    </a:lnTo>
                    <a:lnTo>
                      <a:pt x="144" y="158"/>
                    </a:lnTo>
                    <a:lnTo>
                      <a:pt x="152" y="158"/>
                    </a:lnTo>
                    <a:lnTo>
                      <a:pt x="159" y="137"/>
                    </a:lnTo>
                    <a:lnTo>
                      <a:pt x="152" y="122"/>
                    </a:lnTo>
                    <a:lnTo>
                      <a:pt x="159" y="115"/>
                    </a:lnTo>
                    <a:lnTo>
                      <a:pt x="166" y="115"/>
                    </a:lnTo>
                    <a:lnTo>
                      <a:pt x="173" y="79"/>
                    </a:lnTo>
                    <a:lnTo>
                      <a:pt x="180" y="65"/>
                    </a:lnTo>
                    <a:lnTo>
                      <a:pt x="188" y="65"/>
                    </a:lnTo>
                    <a:lnTo>
                      <a:pt x="188" y="72"/>
                    </a:lnTo>
                    <a:lnTo>
                      <a:pt x="195" y="72"/>
                    </a:lnTo>
                    <a:lnTo>
                      <a:pt x="202" y="72"/>
                    </a:lnTo>
                    <a:lnTo>
                      <a:pt x="216" y="57"/>
                    </a:lnTo>
                    <a:lnTo>
                      <a:pt x="224" y="50"/>
                    </a:lnTo>
                    <a:lnTo>
                      <a:pt x="254" y="50"/>
                    </a:lnTo>
                    <a:lnTo>
                      <a:pt x="261" y="43"/>
                    </a:lnTo>
                    <a:lnTo>
                      <a:pt x="268" y="50"/>
                    </a:lnTo>
                    <a:lnTo>
                      <a:pt x="283" y="43"/>
                    </a:lnTo>
                    <a:lnTo>
                      <a:pt x="297" y="50"/>
                    </a:lnTo>
                    <a:lnTo>
                      <a:pt x="319" y="36"/>
                    </a:lnTo>
                    <a:lnTo>
                      <a:pt x="347" y="29"/>
                    </a:lnTo>
                    <a:lnTo>
                      <a:pt x="362" y="7"/>
                    </a:lnTo>
                    <a:lnTo>
                      <a:pt x="369" y="7"/>
                    </a:lnTo>
                    <a:lnTo>
                      <a:pt x="383" y="14"/>
                    </a:lnTo>
                    <a:lnTo>
                      <a:pt x="383" y="0"/>
                    </a:lnTo>
                    <a:lnTo>
                      <a:pt x="391" y="0"/>
                    </a:lnTo>
                    <a:lnTo>
                      <a:pt x="398" y="0"/>
                    </a:lnTo>
                    <a:lnTo>
                      <a:pt x="412" y="7"/>
                    </a:lnTo>
                    <a:lnTo>
                      <a:pt x="434" y="7"/>
                    </a:lnTo>
                    <a:lnTo>
                      <a:pt x="455" y="0"/>
                    </a:lnTo>
                    <a:lnTo>
                      <a:pt x="463" y="14"/>
                    </a:lnTo>
                    <a:lnTo>
                      <a:pt x="455" y="21"/>
                    </a:lnTo>
                    <a:lnTo>
                      <a:pt x="448" y="36"/>
                    </a:lnTo>
                    <a:lnTo>
                      <a:pt x="448" y="50"/>
                    </a:lnTo>
                    <a:lnTo>
                      <a:pt x="441" y="57"/>
                    </a:lnTo>
                    <a:lnTo>
                      <a:pt x="434" y="86"/>
                    </a:lnTo>
                    <a:lnTo>
                      <a:pt x="427" y="93"/>
                    </a:lnTo>
                    <a:lnTo>
                      <a:pt x="419" y="101"/>
                    </a:lnTo>
                    <a:lnTo>
                      <a:pt x="398" y="108"/>
                    </a:lnTo>
                    <a:lnTo>
                      <a:pt x="383" y="115"/>
                    </a:lnTo>
                    <a:lnTo>
                      <a:pt x="362" y="129"/>
                    </a:lnTo>
                    <a:lnTo>
                      <a:pt x="347" y="137"/>
                    </a:lnTo>
                    <a:lnTo>
                      <a:pt x="333" y="129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5913438" y="512763"/>
                <a:ext cx="735012" cy="525463"/>
              </a:xfrm>
              <a:custGeom>
                <a:avLst/>
                <a:gdLst>
                  <a:gd name="T0" fmla="*/ 2147483647 w 463"/>
                  <a:gd name="T1" fmla="*/ 2147483647 h 331"/>
                  <a:gd name="T2" fmla="*/ 2147483647 w 463"/>
                  <a:gd name="T3" fmla="*/ 2147483647 h 331"/>
                  <a:gd name="T4" fmla="*/ 2147483647 w 463"/>
                  <a:gd name="T5" fmla="*/ 2147483647 h 331"/>
                  <a:gd name="T6" fmla="*/ 2147483647 w 463"/>
                  <a:gd name="T7" fmla="*/ 2147483647 h 331"/>
                  <a:gd name="T8" fmla="*/ 2147483647 w 463"/>
                  <a:gd name="T9" fmla="*/ 2147483647 h 331"/>
                  <a:gd name="T10" fmla="*/ 2147483647 w 463"/>
                  <a:gd name="T11" fmla="*/ 2147483647 h 331"/>
                  <a:gd name="T12" fmla="*/ 2147483647 w 463"/>
                  <a:gd name="T13" fmla="*/ 2147483647 h 331"/>
                  <a:gd name="T14" fmla="*/ 2147483647 w 463"/>
                  <a:gd name="T15" fmla="*/ 2147483647 h 331"/>
                  <a:gd name="T16" fmla="*/ 2147483647 w 463"/>
                  <a:gd name="T17" fmla="*/ 2147483647 h 331"/>
                  <a:gd name="T18" fmla="*/ 2147483647 w 463"/>
                  <a:gd name="T19" fmla="*/ 2147483647 h 331"/>
                  <a:gd name="T20" fmla="*/ 2147483647 w 463"/>
                  <a:gd name="T21" fmla="*/ 2147483647 h 331"/>
                  <a:gd name="T22" fmla="*/ 2147483647 w 463"/>
                  <a:gd name="T23" fmla="*/ 2147483647 h 331"/>
                  <a:gd name="T24" fmla="*/ 2147483647 w 463"/>
                  <a:gd name="T25" fmla="*/ 2147483647 h 331"/>
                  <a:gd name="T26" fmla="*/ 2147483647 w 463"/>
                  <a:gd name="T27" fmla="*/ 2147483647 h 331"/>
                  <a:gd name="T28" fmla="*/ 2147483647 w 463"/>
                  <a:gd name="T29" fmla="*/ 2147483647 h 331"/>
                  <a:gd name="T30" fmla="*/ 2147483647 w 463"/>
                  <a:gd name="T31" fmla="*/ 2147483647 h 331"/>
                  <a:gd name="T32" fmla="*/ 2147483647 w 463"/>
                  <a:gd name="T33" fmla="*/ 2147483647 h 331"/>
                  <a:gd name="T34" fmla="*/ 2147483647 w 463"/>
                  <a:gd name="T35" fmla="*/ 2147483647 h 331"/>
                  <a:gd name="T36" fmla="*/ 2147483647 w 463"/>
                  <a:gd name="T37" fmla="*/ 2147483647 h 331"/>
                  <a:gd name="T38" fmla="*/ 2147483647 w 463"/>
                  <a:gd name="T39" fmla="*/ 2147483647 h 331"/>
                  <a:gd name="T40" fmla="*/ 2147483647 w 463"/>
                  <a:gd name="T41" fmla="*/ 2147483647 h 331"/>
                  <a:gd name="T42" fmla="*/ 0 w 463"/>
                  <a:gd name="T43" fmla="*/ 2147483647 h 331"/>
                  <a:gd name="T44" fmla="*/ 2147483647 w 463"/>
                  <a:gd name="T45" fmla="*/ 2147483647 h 331"/>
                  <a:gd name="T46" fmla="*/ 2147483647 w 463"/>
                  <a:gd name="T47" fmla="*/ 2147483647 h 331"/>
                  <a:gd name="T48" fmla="*/ 2147483647 w 463"/>
                  <a:gd name="T49" fmla="*/ 2147483647 h 331"/>
                  <a:gd name="T50" fmla="*/ 2147483647 w 463"/>
                  <a:gd name="T51" fmla="*/ 2147483647 h 331"/>
                  <a:gd name="T52" fmla="*/ 2147483647 w 463"/>
                  <a:gd name="T53" fmla="*/ 2147483647 h 331"/>
                  <a:gd name="T54" fmla="*/ 2147483647 w 463"/>
                  <a:gd name="T55" fmla="*/ 2147483647 h 331"/>
                  <a:gd name="T56" fmla="*/ 2147483647 w 463"/>
                  <a:gd name="T57" fmla="*/ 2147483647 h 331"/>
                  <a:gd name="T58" fmla="*/ 2147483647 w 463"/>
                  <a:gd name="T59" fmla="*/ 2147483647 h 331"/>
                  <a:gd name="T60" fmla="*/ 2147483647 w 463"/>
                  <a:gd name="T61" fmla="*/ 2147483647 h 331"/>
                  <a:gd name="T62" fmla="*/ 2147483647 w 463"/>
                  <a:gd name="T63" fmla="*/ 2147483647 h 331"/>
                  <a:gd name="T64" fmla="*/ 2147483647 w 463"/>
                  <a:gd name="T65" fmla="*/ 2147483647 h 331"/>
                  <a:gd name="T66" fmla="*/ 2147483647 w 463"/>
                  <a:gd name="T67" fmla="*/ 2147483647 h 331"/>
                  <a:gd name="T68" fmla="*/ 2147483647 w 463"/>
                  <a:gd name="T69" fmla="*/ 2147483647 h 331"/>
                  <a:gd name="T70" fmla="*/ 2147483647 w 463"/>
                  <a:gd name="T71" fmla="*/ 2147483647 h 331"/>
                  <a:gd name="T72" fmla="*/ 2147483647 w 463"/>
                  <a:gd name="T73" fmla="*/ 2147483647 h 331"/>
                  <a:gd name="T74" fmla="*/ 2147483647 w 463"/>
                  <a:gd name="T75" fmla="*/ 2147483647 h 331"/>
                  <a:gd name="T76" fmla="*/ 2147483647 w 463"/>
                  <a:gd name="T77" fmla="*/ 2147483647 h 331"/>
                  <a:gd name="T78" fmla="*/ 2147483647 w 463"/>
                  <a:gd name="T79" fmla="*/ 2147483647 h 331"/>
                  <a:gd name="T80" fmla="*/ 2147483647 w 463"/>
                  <a:gd name="T81" fmla="*/ 2147483647 h 331"/>
                  <a:gd name="T82" fmla="*/ 2147483647 w 463"/>
                  <a:gd name="T83" fmla="*/ 0 h 331"/>
                  <a:gd name="T84" fmla="*/ 2147483647 w 463"/>
                  <a:gd name="T85" fmla="*/ 2147483647 h 331"/>
                  <a:gd name="T86" fmla="*/ 2147483647 w 463"/>
                  <a:gd name="T87" fmla="*/ 0 h 331"/>
                  <a:gd name="T88" fmla="*/ 2147483647 w 463"/>
                  <a:gd name="T89" fmla="*/ 2147483647 h 331"/>
                  <a:gd name="T90" fmla="*/ 2147483647 w 463"/>
                  <a:gd name="T91" fmla="*/ 2147483647 h 331"/>
                  <a:gd name="T92" fmla="*/ 2147483647 w 463"/>
                  <a:gd name="T93" fmla="*/ 2147483647 h 331"/>
                  <a:gd name="T94" fmla="*/ 2147483647 w 463"/>
                  <a:gd name="T95" fmla="*/ 2147483647 h 331"/>
                  <a:gd name="T96" fmla="*/ 2147483647 w 463"/>
                  <a:gd name="T97" fmla="*/ 2147483647 h 331"/>
                  <a:gd name="T98" fmla="*/ 2147483647 w 463"/>
                  <a:gd name="T99" fmla="*/ 2147483647 h 3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3"/>
                  <a:gd name="T151" fmla="*/ 0 h 331"/>
                  <a:gd name="T152" fmla="*/ 463 w 463"/>
                  <a:gd name="T153" fmla="*/ 331 h 3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3" h="331">
                    <a:moveTo>
                      <a:pt x="333" y="129"/>
                    </a:moveTo>
                    <a:lnTo>
                      <a:pt x="326" y="137"/>
                    </a:lnTo>
                    <a:lnTo>
                      <a:pt x="297" y="144"/>
                    </a:lnTo>
                    <a:lnTo>
                      <a:pt x="290" y="158"/>
                    </a:lnTo>
                    <a:lnTo>
                      <a:pt x="275" y="165"/>
                    </a:lnTo>
                    <a:lnTo>
                      <a:pt x="275" y="180"/>
                    </a:lnTo>
                    <a:lnTo>
                      <a:pt x="275" y="187"/>
                    </a:lnTo>
                    <a:lnTo>
                      <a:pt x="290" y="194"/>
                    </a:lnTo>
                    <a:lnTo>
                      <a:pt x="304" y="216"/>
                    </a:lnTo>
                    <a:lnTo>
                      <a:pt x="304" y="223"/>
                    </a:lnTo>
                    <a:lnTo>
                      <a:pt x="297" y="223"/>
                    </a:lnTo>
                    <a:lnTo>
                      <a:pt x="290" y="230"/>
                    </a:lnTo>
                    <a:lnTo>
                      <a:pt x="275" y="230"/>
                    </a:lnTo>
                    <a:lnTo>
                      <a:pt x="261" y="237"/>
                    </a:lnTo>
                    <a:lnTo>
                      <a:pt x="247" y="245"/>
                    </a:lnTo>
                    <a:lnTo>
                      <a:pt x="247" y="266"/>
                    </a:lnTo>
                    <a:lnTo>
                      <a:pt x="247" y="273"/>
                    </a:lnTo>
                    <a:lnTo>
                      <a:pt x="224" y="288"/>
                    </a:lnTo>
                    <a:lnTo>
                      <a:pt x="209" y="281"/>
                    </a:lnTo>
                    <a:lnTo>
                      <a:pt x="202" y="288"/>
                    </a:lnTo>
                    <a:lnTo>
                      <a:pt x="188" y="281"/>
                    </a:lnTo>
                    <a:lnTo>
                      <a:pt x="173" y="281"/>
                    </a:lnTo>
                    <a:lnTo>
                      <a:pt x="159" y="281"/>
                    </a:lnTo>
                    <a:lnTo>
                      <a:pt x="152" y="281"/>
                    </a:lnTo>
                    <a:lnTo>
                      <a:pt x="144" y="281"/>
                    </a:lnTo>
                    <a:lnTo>
                      <a:pt x="152" y="302"/>
                    </a:lnTo>
                    <a:lnTo>
                      <a:pt x="152" y="309"/>
                    </a:lnTo>
                    <a:lnTo>
                      <a:pt x="130" y="317"/>
                    </a:lnTo>
                    <a:lnTo>
                      <a:pt x="123" y="309"/>
                    </a:lnTo>
                    <a:lnTo>
                      <a:pt x="116" y="317"/>
                    </a:lnTo>
                    <a:lnTo>
                      <a:pt x="101" y="331"/>
                    </a:lnTo>
                    <a:lnTo>
                      <a:pt x="87" y="324"/>
                    </a:lnTo>
                    <a:lnTo>
                      <a:pt x="87" y="317"/>
                    </a:lnTo>
                    <a:lnTo>
                      <a:pt x="80" y="302"/>
                    </a:lnTo>
                    <a:lnTo>
                      <a:pt x="65" y="302"/>
                    </a:lnTo>
                    <a:lnTo>
                      <a:pt x="58" y="302"/>
                    </a:lnTo>
                    <a:lnTo>
                      <a:pt x="51" y="295"/>
                    </a:lnTo>
                    <a:lnTo>
                      <a:pt x="36" y="295"/>
                    </a:lnTo>
                    <a:lnTo>
                      <a:pt x="29" y="288"/>
                    </a:lnTo>
                    <a:lnTo>
                      <a:pt x="15" y="288"/>
                    </a:lnTo>
                    <a:lnTo>
                      <a:pt x="8" y="252"/>
                    </a:lnTo>
                    <a:lnTo>
                      <a:pt x="8" y="223"/>
                    </a:lnTo>
                    <a:lnTo>
                      <a:pt x="8" y="216"/>
                    </a:lnTo>
                    <a:lnTo>
                      <a:pt x="0" y="173"/>
                    </a:lnTo>
                    <a:lnTo>
                      <a:pt x="22" y="165"/>
                    </a:lnTo>
                    <a:lnTo>
                      <a:pt x="29" y="158"/>
                    </a:lnTo>
                    <a:lnTo>
                      <a:pt x="36" y="165"/>
                    </a:lnTo>
                    <a:lnTo>
                      <a:pt x="44" y="158"/>
                    </a:lnTo>
                    <a:lnTo>
                      <a:pt x="44" y="151"/>
                    </a:lnTo>
                    <a:lnTo>
                      <a:pt x="58" y="151"/>
                    </a:lnTo>
                    <a:lnTo>
                      <a:pt x="58" y="144"/>
                    </a:lnTo>
                    <a:lnTo>
                      <a:pt x="65" y="144"/>
                    </a:lnTo>
                    <a:lnTo>
                      <a:pt x="80" y="144"/>
                    </a:lnTo>
                    <a:lnTo>
                      <a:pt x="87" y="151"/>
                    </a:lnTo>
                    <a:lnTo>
                      <a:pt x="94" y="151"/>
                    </a:lnTo>
                    <a:lnTo>
                      <a:pt x="94" y="137"/>
                    </a:lnTo>
                    <a:lnTo>
                      <a:pt x="116" y="151"/>
                    </a:lnTo>
                    <a:lnTo>
                      <a:pt x="130" y="144"/>
                    </a:lnTo>
                    <a:lnTo>
                      <a:pt x="144" y="158"/>
                    </a:lnTo>
                    <a:lnTo>
                      <a:pt x="152" y="158"/>
                    </a:lnTo>
                    <a:lnTo>
                      <a:pt x="159" y="137"/>
                    </a:lnTo>
                    <a:lnTo>
                      <a:pt x="152" y="122"/>
                    </a:lnTo>
                    <a:lnTo>
                      <a:pt x="159" y="115"/>
                    </a:lnTo>
                    <a:lnTo>
                      <a:pt x="166" y="115"/>
                    </a:lnTo>
                    <a:lnTo>
                      <a:pt x="173" y="79"/>
                    </a:lnTo>
                    <a:lnTo>
                      <a:pt x="180" y="65"/>
                    </a:lnTo>
                    <a:lnTo>
                      <a:pt x="188" y="65"/>
                    </a:lnTo>
                    <a:lnTo>
                      <a:pt x="188" y="72"/>
                    </a:lnTo>
                    <a:lnTo>
                      <a:pt x="195" y="72"/>
                    </a:lnTo>
                    <a:lnTo>
                      <a:pt x="202" y="72"/>
                    </a:lnTo>
                    <a:lnTo>
                      <a:pt x="216" y="57"/>
                    </a:lnTo>
                    <a:lnTo>
                      <a:pt x="224" y="50"/>
                    </a:lnTo>
                    <a:lnTo>
                      <a:pt x="254" y="50"/>
                    </a:lnTo>
                    <a:lnTo>
                      <a:pt x="261" y="43"/>
                    </a:lnTo>
                    <a:lnTo>
                      <a:pt x="268" y="50"/>
                    </a:lnTo>
                    <a:lnTo>
                      <a:pt x="283" y="43"/>
                    </a:lnTo>
                    <a:lnTo>
                      <a:pt x="297" y="50"/>
                    </a:lnTo>
                    <a:lnTo>
                      <a:pt x="319" y="36"/>
                    </a:lnTo>
                    <a:lnTo>
                      <a:pt x="347" y="29"/>
                    </a:lnTo>
                    <a:lnTo>
                      <a:pt x="362" y="7"/>
                    </a:lnTo>
                    <a:lnTo>
                      <a:pt x="369" y="7"/>
                    </a:lnTo>
                    <a:lnTo>
                      <a:pt x="383" y="14"/>
                    </a:lnTo>
                    <a:lnTo>
                      <a:pt x="383" y="0"/>
                    </a:lnTo>
                    <a:lnTo>
                      <a:pt x="391" y="0"/>
                    </a:lnTo>
                    <a:lnTo>
                      <a:pt x="398" y="0"/>
                    </a:lnTo>
                    <a:lnTo>
                      <a:pt x="412" y="7"/>
                    </a:lnTo>
                    <a:lnTo>
                      <a:pt x="434" y="7"/>
                    </a:lnTo>
                    <a:lnTo>
                      <a:pt x="455" y="0"/>
                    </a:lnTo>
                    <a:lnTo>
                      <a:pt x="463" y="14"/>
                    </a:lnTo>
                    <a:lnTo>
                      <a:pt x="455" y="21"/>
                    </a:lnTo>
                    <a:lnTo>
                      <a:pt x="448" y="36"/>
                    </a:lnTo>
                    <a:lnTo>
                      <a:pt x="448" y="50"/>
                    </a:lnTo>
                    <a:lnTo>
                      <a:pt x="441" y="57"/>
                    </a:lnTo>
                    <a:lnTo>
                      <a:pt x="434" y="86"/>
                    </a:lnTo>
                    <a:lnTo>
                      <a:pt x="427" y="93"/>
                    </a:lnTo>
                    <a:lnTo>
                      <a:pt x="419" y="101"/>
                    </a:lnTo>
                    <a:lnTo>
                      <a:pt x="398" y="108"/>
                    </a:lnTo>
                    <a:lnTo>
                      <a:pt x="383" y="115"/>
                    </a:lnTo>
                    <a:lnTo>
                      <a:pt x="362" y="129"/>
                    </a:lnTo>
                    <a:lnTo>
                      <a:pt x="347" y="137"/>
                    </a:lnTo>
                    <a:lnTo>
                      <a:pt x="333" y="129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auto">
              <a:xfrm>
                <a:off x="6073775" y="673100"/>
                <a:ext cx="631825" cy="582613"/>
              </a:xfrm>
              <a:custGeom>
                <a:avLst/>
                <a:gdLst>
                  <a:gd name="T0" fmla="*/ 2147483647 w 398"/>
                  <a:gd name="T1" fmla="*/ 2147483647 h 367"/>
                  <a:gd name="T2" fmla="*/ 2147483647 w 398"/>
                  <a:gd name="T3" fmla="*/ 2147483647 h 367"/>
                  <a:gd name="T4" fmla="*/ 2147483647 w 398"/>
                  <a:gd name="T5" fmla="*/ 2147483647 h 367"/>
                  <a:gd name="T6" fmla="*/ 2147483647 w 398"/>
                  <a:gd name="T7" fmla="*/ 2147483647 h 367"/>
                  <a:gd name="T8" fmla="*/ 2147483647 w 398"/>
                  <a:gd name="T9" fmla="*/ 2147483647 h 367"/>
                  <a:gd name="T10" fmla="*/ 2147483647 w 398"/>
                  <a:gd name="T11" fmla="*/ 2147483647 h 367"/>
                  <a:gd name="T12" fmla="*/ 2147483647 w 398"/>
                  <a:gd name="T13" fmla="*/ 2147483647 h 367"/>
                  <a:gd name="T14" fmla="*/ 2147483647 w 398"/>
                  <a:gd name="T15" fmla="*/ 2147483647 h 367"/>
                  <a:gd name="T16" fmla="*/ 2147483647 w 398"/>
                  <a:gd name="T17" fmla="*/ 2147483647 h 367"/>
                  <a:gd name="T18" fmla="*/ 2147483647 w 398"/>
                  <a:gd name="T19" fmla="*/ 2147483647 h 367"/>
                  <a:gd name="T20" fmla="*/ 2147483647 w 398"/>
                  <a:gd name="T21" fmla="*/ 2147483647 h 367"/>
                  <a:gd name="T22" fmla="*/ 2147483647 w 398"/>
                  <a:gd name="T23" fmla="*/ 2147483647 h 367"/>
                  <a:gd name="T24" fmla="*/ 2147483647 w 398"/>
                  <a:gd name="T25" fmla="*/ 2147483647 h 367"/>
                  <a:gd name="T26" fmla="*/ 2147483647 w 398"/>
                  <a:gd name="T27" fmla="*/ 2147483647 h 367"/>
                  <a:gd name="T28" fmla="*/ 2147483647 w 398"/>
                  <a:gd name="T29" fmla="*/ 2147483647 h 367"/>
                  <a:gd name="T30" fmla="*/ 2147483647 w 398"/>
                  <a:gd name="T31" fmla="*/ 2147483647 h 367"/>
                  <a:gd name="T32" fmla="*/ 2147483647 w 398"/>
                  <a:gd name="T33" fmla="*/ 2147483647 h 367"/>
                  <a:gd name="T34" fmla="*/ 2147483647 w 398"/>
                  <a:gd name="T35" fmla="*/ 2147483647 h 367"/>
                  <a:gd name="T36" fmla="*/ 2147483647 w 398"/>
                  <a:gd name="T37" fmla="*/ 2147483647 h 367"/>
                  <a:gd name="T38" fmla="*/ 2147483647 w 398"/>
                  <a:gd name="T39" fmla="*/ 2147483647 h 367"/>
                  <a:gd name="T40" fmla="*/ 2147483647 w 398"/>
                  <a:gd name="T41" fmla="*/ 2147483647 h 367"/>
                  <a:gd name="T42" fmla="*/ 0 w 398"/>
                  <a:gd name="T43" fmla="*/ 2147483647 h 367"/>
                  <a:gd name="T44" fmla="*/ 2147483647 w 398"/>
                  <a:gd name="T45" fmla="*/ 2147483647 h 367"/>
                  <a:gd name="T46" fmla="*/ 2147483647 w 398"/>
                  <a:gd name="T47" fmla="*/ 2147483647 h 367"/>
                  <a:gd name="T48" fmla="*/ 2147483647 w 398"/>
                  <a:gd name="T49" fmla="*/ 2147483647 h 367"/>
                  <a:gd name="T50" fmla="*/ 2147483647 w 398"/>
                  <a:gd name="T51" fmla="*/ 2147483647 h 367"/>
                  <a:gd name="T52" fmla="*/ 2147483647 w 398"/>
                  <a:gd name="T53" fmla="*/ 2147483647 h 367"/>
                  <a:gd name="T54" fmla="*/ 2147483647 w 398"/>
                  <a:gd name="T55" fmla="*/ 2147483647 h 367"/>
                  <a:gd name="T56" fmla="*/ 2147483647 w 398"/>
                  <a:gd name="T57" fmla="*/ 2147483647 h 367"/>
                  <a:gd name="T58" fmla="*/ 2147483647 w 398"/>
                  <a:gd name="T59" fmla="*/ 2147483647 h 367"/>
                  <a:gd name="T60" fmla="*/ 2147483647 w 398"/>
                  <a:gd name="T61" fmla="*/ 2147483647 h 367"/>
                  <a:gd name="T62" fmla="*/ 2147483647 w 398"/>
                  <a:gd name="T63" fmla="*/ 2147483647 h 367"/>
                  <a:gd name="T64" fmla="*/ 2147483647 w 398"/>
                  <a:gd name="T65" fmla="*/ 2147483647 h 367"/>
                  <a:gd name="T66" fmla="*/ 2147483647 w 398"/>
                  <a:gd name="T67" fmla="*/ 2147483647 h 367"/>
                  <a:gd name="T68" fmla="*/ 2147483647 w 398"/>
                  <a:gd name="T69" fmla="*/ 2147483647 h 367"/>
                  <a:gd name="T70" fmla="*/ 2147483647 w 398"/>
                  <a:gd name="T71" fmla="*/ 2147483647 h 367"/>
                  <a:gd name="T72" fmla="*/ 2147483647 w 398"/>
                  <a:gd name="T73" fmla="*/ 2147483647 h 367"/>
                  <a:gd name="T74" fmla="*/ 2147483647 w 398"/>
                  <a:gd name="T75" fmla="*/ 2147483647 h 367"/>
                  <a:gd name="T76" fmla="*/ 2147483647 w 398"/>
                  <a:gd name="T77" fmla="*/ 2147483647 h 367"/>
                  <a:gd name="T78" fmla="*/ 2147483647 w 398"/>
                  <a:gd name="T79" fmla="*/ 2147483647 h 367"/>
                  <a:gd name="T80" fmla="*/ 2147483647 w 398"/>
                  <a:gd name="T81" fmla="*/ 2147483647 h 367"/>
                  <a:gd name="T82" fmla="*/ 2147483647 w 398"/>
                  <a:gd name="T83" fmla="*/ 2147483647 h 367"/>
                  <a:gd name="T84" fmla="*/ 2147483647 w 398"/>
                  <a:gd name="T85" fmla="*/ 0 h 367"/>
                  <a:gd name="T86" fmla="*/ 2147483647 w 398"/>
                  <a:gd name="T87" fmla="*/ 0 h 367"/>
                  <a:gd name="T88" fmla="*/ 2147483647 w 398"/>
                  <a:gd name="T89" fmla="*/ 2147483647 h 367"/>
                  <a:gd name="T90" fmla="*/ 2147483647 w 398"/>
                  <a:gd name="T91" fmla="*/ 2147483647 h 367"/>
                  <a:gd name="T92" fmla="*/ 2147483647 w 398"/>
                  <a:gd name="T93" fmla="*/ 2147483647 h 367"/>
                  <a:gd name="T94" fmla="*/ 2147483647 w 398"/>
                  <a:gd name="T95" fmla="*/ 2147483647 h 367"/>
                  <a:gd name="T96" fmla="*/ 2147483647 w 398"/>
                  <a:gd name="T97" fmla="*/ 2147483647 h 367"/>
                  <a:gd name="T98" fmla="*/ 2147483647 w 398"/>
                  <a:gd name="T99" fmla="*/ 2147483647 h 367"/>
                  <a:gd name="T100" fmla="*/ 2147483647 w 398"/>
                  <a:gd name="T101" fmla="*/ 2147483647 h 367"/>
                  <a:gd name="T102" fmla="*/ 2147483647 w 398"/>
                  <a:gd name="T103" fmla="*/ 2147483647 h 367"/>
                  <a:gd name="T104" fmla="*/ 2147483647 w 398"/>
                  <a:gd name="T105" fmla="*/ 2147483647 h 367"/>
                  <a:gd name="T106" fmla="*/ 2147483647 w 398"/>
                  <a:gd name="T107" fmla="*/ 2147483647 h 367"/>
                  <a:gd name="T108" fmla="*/ 2147483647 w 398"/>
                  <a:gd name="T109" fmla="*/ 2147483647 h 367"/>
                  <a:gd name="T110" fmla="*/ 2147483647 w 398"/>
                  <a:gd name="T111" fmla="*/ 2147483647 h 367"/>
                  <a:gd name="T112" fmla="*/ 2147483647 w 398"/>
                  <a:gd name="T113" fmla="*/ 2147483647 h 367"/>
                  <a:gd name="T114" fmla="*/ 2147483647 w 398"/>
                  <a:gd name="T115" fmla="*/ 2147483647 h 367"/>
                  <a:gd name="T116" fmla="*/ 2147483647 w 398"/>
                  <a:gd name="T117" fmla="*/ 2147483647 h 367"/>
                  <a:gd name="T118" fmla="*/ 2147483647 w 398"/>
                  <a:gd name="T119" fmla="*/ 2147483647 h 3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67"/>
                  <a:gd name="T182" fmla="*/ 398 w 398"/>
                  <a:gd name="T183" fmla="*/ 367 h 3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67">
                    <a:moveTo>
                      <a:pt x="239" y="244"/>
                    </a:moveTo>
                    <a:lnTo>
                      <a:pt x="232" y="251"/>
                    </a:lnTo>
                    <a:lnTo>
                      <a:pt x="232" y="259"/>
                    </a:lnTo>
                    <a:lnTo>
                      <a:pt x="225" y="259"/>
                    </a:lnTo>
                    <a:lnTo>
                      <a:pt x="218" y="259"/>
                    </a:lnTo>
                    <a:lnTo>
                      <a:pt x="218" y="266"/>
                    </a:lnTo>
                    <a:lnTo>
                      <a:pt x="225" y="266"/>
                    </a:lnTo>
                    <a:lnTo>
                      <a:pt x="218" y="266"/>
                    </a:lnTo>
                    <a:lnTo>
                      <a:pt x="218" y="273"/>
                    </a:lnTo>
                    <a:lnTo>
                      <a:pt x="225" y="273"/>
                    </a:lnTo>
                    <a:lnTo>
                      <a:pt x="218" y="273"/>
                    </a:lnTo>
                    <a:lnTo>
                      <a:pt x="218" y="280"/>
                    </a:lnTo>
                    <a:lnTo>
                      <a:pt x="218" y="287"/>
                    </a:lnTo>
                    <a:lnTo>
                      <a:pt x="210" y="287"/>
                    </a:lnTo>
                    <a:lnTo>
                      <a:pt x="210" y="280"/>
                    </a:lnTo>
                    <a:lnTo>
                      <a:pt x="203" y="280"/>
                    </a:lnTo>
                    <a:lnTo>
                      <a:pt x="196" y="280"/>
                    </a:lnTo>
                    <a:lnTo>
                      <a:pt x="189" y="287"/>
                    </a:lnTo>
                    <a:lnTo>
                      <a:pt x="182" y="295"/>
                    </a:lnTo>
                    <a:lnTo>
                      <a:pt x="146" y="295"/>
                    </a:lnTo>
                    <a:lnTo>
                      <a:pt x="146" y="302"/>
                    </a:lnTo>
                    <a:lnTo>
                      <a:pt x="146" y="309"/>
                    </a:lnTo>
                    <a:lnTo>
                      <a:pt x="137" y="316"/>
                    </a:lnTo>
                    <a:lnTo>
                      <a:pt x="123" y="323"/>
                    </a:lnTo>
                    <a:lnTo>
                      <a:pt x="115" y="345"/>
                    </a:lnTo>
                    <a:lnTo>
                      <a:pt x="108" y="359"/>
                    </a:lnTo>
                    <a:lnTo>
                      <a:pt x="115" y="367"/>
                    </a:lnTo>
                    <a:lnTo>
                      <a:pt x="101" y="367"/>
                    </a:lnTo>
                    <a:lnTo>
                      <a:pt x="79" y="367"/>
                    </a:lnTo>
                    <a:lnTo>
                      <a:pt x="65" y="345"/>
                    </a:lnTo>
                    <a:lnTo>
                      <a:pt x="72" y="338"/>
                    </a:lnTo>
                    <a:lnTo>
                      <a:pt x="65" y="331"/>
                    </a:lnTo>
                    <a:lnTo>
                      <a:pt x="58" y="331"/>
                    </a:lnTo>
                    <a:lnTo>
                      <a:pt x="58" y="338"/>
                    </a:lnTo>
                    <a:lnTo>
                      <a:pt x="58" y="345"/>
                    </a:lnTo>
                    <a:lnTo>
                      <a:pt x="43" y="345"/>
                    </a:lnTo>
                    <a:lnTo>
                      <a:pt x="43" y="352"/>
                    </a:lnTo>
                    <a:lnTo>
                      <a:pt x="36" y="352"/>
                    </a:lnTo>
                    <a:lnTo>
                      <a:pt x="29" y="338"/>
                    </a:lnTo>
                    <a:lnTo>
                      <a:pt x="22" y="338"/>
                    </a:lnTo>
                    <a:lnTo>
                      <a:pt x="15" y="331"/>
                    </a:lnTo>
                    <a:lnTo>
                      <a:pt x="7" y="323"/>
                    </a:lnTo>
                    <a:lnTo>
                      <a:pt x="0" y="316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15" y="287"/>
                    </a:lnTo>
                    <a:lnTo>
                      <a:pt x="0" y="251"/>
                    </a:lnTo>
                    <a:lnTo>
                      <a:pt x="22" y="244"/>
                    </a:lnTo>
                    <a:lnTo>
                      <a:pt x="15" y="230"/>
                    </a:lnTo>
                    <a:lnTo>
                      <a:pt x="7" y="230"/>
                    </a:lnTo>
                    <a:lnTo>
                      <a:pt x="0" y="230"/>
                    </a:lnTo>
                    <a:lnTo>
                      <a:pt x="15" y="216"/>
                    </a:lnTo>
                    <a:lnTo>
                      <a:pt x="22" y="208"/>
                    </a:lnTo>
                    <a:lnTo>
                      <a:pt x="29" y="216"/>
                    </a:lnTo>
                    <a:lnTo>
                      <a:pt x="51" y="208"/>
                    </a:lnTo>
                    <a:lnTo>
                      <a:pt x="51" y="201"/>
                    </a:lnTo>
                    <a:lnTo>
                      <a:pt x="43" y="180"/>
                    </a:lnTo>
                    <a:lnTo>
                      <a:pt x="51" y="180"/>
                    </a:lnTo>
                    <a:lnTo>
                      <a:pt x="58" y="180"/>
                    </a:lnTo>
                    <a:lnTo>
                      <a:pt x="72" y="180"/>
                    </a:lnTo>
                    <a:lnTo>
                      <a:pt x="87" y="180"/>
                    </a:lnTo>
                    <a:lnTo>
                      <a:pt x="101" y="187"/>
                    </a:lnTo>
                    <a:lnTo>
                      <a:pt x="108" y="180"/>
                    </a:lnTo>
                    <a:lnTo>
                      <a:pt x="123" y="187"/>
                    </a:lnTo>
                    <a:lnTo>
                      <a:pt x="146" y="172"/>
                    </a:lnTo>
                    <a:lnTo>
                      <a:pt x="146" y="165"/>
                    </a:lnTo>
                    <a:lnTo>
                      <a:pt x="146" y="144"/>
                    </a:lnTo>
                    <a:lnTo>
                      <a:pt x="160" y="136"/>
                    </a:lnTo>
                    <a:lnTo>
                      <a:pt x="174" y="129"/>
                    </a:lnTo>
                    <a:lnTo>
                      <a:pt x="189" y="129"/>
                    </a:lnTo>
                    <a:lnTo>
                      <a:pt x="196" y="122"/>
                    </a:lnTo>
                    <a:lnTo>
                      <a:pt x="203" y="122"/>
                    </a:lnTo>
                    <a:lnTo>
                      <a:pt x="203" y="115"/>
                    </a:lnTo>
                    <a:lnTo>
                      <a:pt x="189" y="93"/>
                    </a:lnTo>
                    <a:lnTo>
                      <a:pt x="174" y="86"/>
                    </a:lnTo>
                    <a:lnTo>
                      <a:pt x="174" y="79"/>
                    </a:lnTo>
                    <a:lnTo>
                      <a:pt x="174" y="64"/>
                    </a:lnTo>
                    <a:lnTo>
                      <a:pt x="189" y="57"/>
                    </a:lnTo>
                    <a:lnTo>
                      <a:pt x="196" y="43"/>
                    </a:lnTo>
                    <a:lnTo>
                      <a:pt x="225" y="36"/>
                    </a:lnTo>
                    <a:lnTo>
                      <a:pt x="232" y="28"/>
                    </a:lnTo>
                    <a:lnTo>
                      <a:pt x="246" y="36"/>
                    </a:lnTo>
                    <a:lnTo>
                      <a:pt x="261" y="28"/>
                    </a:lnTo>
                    <a:lnTo>
                      <a:pt x="282" y="14"/>
                    </a:lnTo>
                    <a:lnTo>
                      <a:pt x="297" y="7"/>
                    </a:lnTo>
                    <a:lnTo>
                      <a:pt x="318" y="0"/>
                    </a:lnTo>
                    <a:lnTo>
                      <a:pt x="326" y="7"/>
                    </a:lnTo>
                    <a:lnTo>
                      <a:pt x="369" y="0"/>
                    </a:lnTo>
                    <a:lnTo>
                      <a:pt x="390" y="7"/>
                    </a:lnTo>
                    <a:lnTo>
                      <a:pt x="398" y="14"/>
                    </a:lnTo>
                    <a:lnTo>
                      <a:pt x="390" y="28"/>
                    </a:lnTo>
                    <a:lnTo>
                      <a:pt x="383" y="57"/>
                    </a:lnTo>
                    <a:lnTo>
                      <a:pt x="383" y="64"/>
                    </a:lnTo>
                    <a:lnTo>
                      <a:pt x="383" y="72"/>
                    </a:lnTo>
                    <a:lnTo>
                      <a:pt x="376" y="72"/>
                    </a:lnTo>
                    <a:lnTo>
                      <a:pt x="369" y="79"/>
                    </a:lnTo>
                    <a:lnTo>
                      <a:pt x="354" y="86"/>
                    </a:lnTo>
                    <a:lnTo>
                      <a:pt x="347" y="108"/>
                    </a:lnTo>
                    <a:lnTo>
                      <a:pt x="347" y="115"/>
                    </a:lnTo>
                    <a:lnTo>
                      <a:pt x="340" y="115"/>
                    </a:lnTo>
                    <a:lnTo>
                      <a:pt x="354" y="136"/>
                    </a:lnTo>
                    <a:lnTo>
                      <a:pt x="347" y="172"/>
                    </a:lnTo>
                    <a:lnTo>
                      <a:pt x="340" y="180"/>
                    </a:lnTo>
                    <a:lnTo>
                      <a:pt x="340" y="194"/>
                    </a:lnTo>
                    <a:lnTo>
                      <a:pt x="340" y="201"/>
                    </a:lnTo>
                    <a:lnTo>
                      <a:pt x="333" y="201"/>
                    </a:lnTo>
                    <a:lnTo>
                      <a:pt x="318" y="223"/>
                    </a:lnTo>
                    <a:lnTo>
                      <a:pt x="318" y="230"/>
                    </a:lnTo>
                    <a:lnTo>
                      <a:pt x="311" y="244"/>
                    </a:lnTo>
                    <a:lnTo>
                      <a:pt x="311" y="259"/>
                    </a:lnTo>
                    <a:lnTo>
                      <a:pt x="311" y="266"/>
                    </a:lnTo>
                    <a:lnTo>
                      <a:pt x="304" y="266"/>
                    </a:lnTo>
                    <a:lnTo>
                      <a:pt x="290" y="251"/>
                    </a:lnTo>
                    <a:lnTo>
                      <a:pt x="282" y="237"/>
                    </a:lnTo>
                    <a:lnTo>
                      <a:pt x="275" y="237"/>
                    </a:lnTo>
                    <a:lnTo>
                      <a:pt x="268" y="230"/>
                    </a:lnTo>
                    <a:lnTo>
                      <a:pt x="254" y="230"/>
                    </a:lnTo>
                    <a:lnTo>
                      <a:pt x="254" y="237"/>
                    </a:lnTo>
                    <a:lnTo>
                      <a:pt x="246" y="244"/>
                    </a:lnTo>
                    <a:lnTo>
                      <a:pt x="239" y="244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6073775" y="673100"/>
                <a:ext cx="631825" cy="582613"/>
              </a:xfrm>
              <a:custGeom>
                <a:avLst/>
                <a:gdLst>
                  <a:gd name="T0" fmla="*/ 2147483647 w 398"/>
                  <a:gd name="T1" fmla="*/ 2147483647 h 367"/>
                  <a:gd name="T2" fmla="*/ 2147483647 w 398"/>
                  <a:gd name="T3" fmla="*/ 2147483647 h 367"/>
                  <a:gd name="T4" fmla="*/ 2147483647 w 398"/>
                  <a:gd name="T5" fmla="*/ 2147483647 h 367"/>
                  <a:gd name="T6" fmla="*/ 2147483647 w 398"/>
                  <a:gd name="T7" fmla="*/ 2147483647 h 367"/>
                  <a:gd name="T8" fmla="*/ 2147483647 w 398"/>
                  <a:gd name="T9" fmla="*/ 2147483647 h 367"/>
                  <a:gd name="T10" fmla="*/ 2147483647 w 398"/>
                  <a:gd name="T11" fmla="*/ 2147483647 h 367"/>
                  <a:gd name="T12" fmla="*/ 2147483647 w 398"/>
                  <a:gd name="T13" fmla="*/ 2147483647 h 367"/>
                  <a:gd name="T14" fmla="*/ 2147483647 w 398"/>
                  <a:gd name="T15" fmla="*/ 2147483647 h 367"/>
                  <a:gd name="T16" fmla="*/ 2147483647 w 398"/>
                  <a:gd name="T17" fmla="*/ 2147483647 h 367"/>
                  <a:gd name="T18" fmla="*/ 2147483647 w 398"/>
                  <a:gd name="T19" fmla="*/ 2147483647 h 367"/>
                  <a:gd name="T20" fmla="*/ 2147483647 w 398"/>
                  <a:gd name="T21" fmla="*/ 2147483647 h 367"/>
                  <a:gd name="T22" fmla="*/ 2147483647 w 398"/>
                  <a:gd name="T23" fmla="*/ 2147483647 h 367"/>
                  <a:gd name="T24" fmla="*/ 2147483647 w 398"/>
                  <a:gd name="T25" fmla="*/ 2147483647 h 367"/>
                  <a:gd name="T26" fmla="*/ 2147483647 w 398"/>
                  <a:gd name="T27" fmla="*/ 2147483647 h 367"/>
                  <a:gd name="T28" fmla="*/ 2147483647 w 398"/>
                  <a:gd name="T29" fmla="*/ 2147483647 h 367"/>
                  <a:gd name="T30" fmla="*/ 2147483647 w 398"/>
                  <a:gd name="T31" fmla="*/ 2147483647 h 367"/>
                  <a:gd name="T32" fmla="*/ 2147483647 w 398"/>
                  <a:gd name="T33" fmla="*/ 2147483647 h 367"/>
                  <a:gd name="T34" fmla="*/ 2147483647 w 398"/>
                  <a:gd name="T35" fmla="*/ 2147483647 h 367"/>
                  <a:gd name="T36" fmla="*/ 2147483647 w 398"/>
                  <a:gd name="T37" fmla="*/ 2147483647 h 367"/>
                  <a:gd name="T38" fmla="*/ 2147483647 w 398"/>
                  <a:gd name="T39" fmla="*/ 2147483647 h 367"/>
                  <a:gd name="T40" fmla="*/ 2147483647 w 398"/>
                  <a:gd name="T41" fmla="*/ 2147483647 h 367"/>
                  <a:gd name="T42" fmla="*/ 0 w 398"/>
                  <a:gd name="T43" fmla="*/ 2147483647 h 367"/>
                  <a:gd name="T44" fmla="*/ 2147483647 w 398"/>
                  <a:gd name="T45" fmla="*/ 2147483647 h 367"/>
                  <a:gd name="T46" fmla="*/ 2147483647 w 398"/>
                  <a:gd name="T47" fmla="*/ 2147483647 h 367"/>
                  <a:gd name="T48" fmla="*/ 2147483647 w 398"/>
                  <a:gd name="T49" fmla="*/ 2147483647 h 367"/>
                  <a:gd name="T50" fmla="*/ 2147483647 w 398"/>
                  <a:gd name="T51" fmla="*/ 2147483647 h 367"/>
                  <a:gd name="T52" fmla="*/ 2147483647 w 398"/>
                  <a:gd name="T53" fmla="*/ 2147483647 h 367"/>
                  <a:gd name="T54" fmla="*/ 2147483647 w 398"/>
                  <a:gd name="T55" fmla="*/ 2147483647 h 367"/>
                  <a:gd name="T56" fmla="*/ 2147483647 w 398"/>
                  <a:gd name="T57" fmla="*/ 2147483647 h 367"/>
                  <a:gd name="T58" fmla="*/ 2147483647 w 398"/>
                  <a:gd name="T59" fmla="*/ 2147483647 h 367"/>
                  <a:gd name="T60" fmla="*/ 2147483647 w 398"/>
                  <a:gd name="T61" fmla="*/ 2147483647 h 367"/>
                  <a:gd name="T62" fmla="*/ 2147483647 w 398"/>
                  <a:gd name="T63" fmla="*/ 2147483647 h 367"/>
                  <a:gd name="T64" fmla="*/ 2147483647 w 398"/>
                  <a:gd name="T65" fmla="*/ 2147483647 h 367"/>
                  <a:gd name="T66" fmla="*/ 2147483647 w 398"/>
                  <a:gd name="T67" fmla="*/ 2147483647 h 367"/>
                  <a:gd name="T68" fmla="*/ 2147483647 w 398"/>
                  <a:gd name="T69" fmla="*/ 2147483647 h 367"/>
                  <a:gd name="T70" fmla="*/ 2147483647 w 398"/>
                  <a:gd name="T71" fmla="*/ 2147483647 h 367"/>
                  <a:gd name="T72" fmla="*/ 2147483647 w 398"/>
                  <a:gd name="T73" fmla="*/ 2147483647 h 367"/>
                  <a:gd name="T74" fmla="*/ 2147483647 w 398"/>
                  <a:gd name="T75" fmla="*/ 2147483647 h 367"/>
                  <a:gd name="T76" fmla="*/ 2147483647 w 398"/>
                  <a:gd name="T77" fmla="*/ 2147483647 h 367"/>
                  <a:gd name="T78" fmla="*/ 2147483647 w 398"/>
                  <a:gd name="T79" fmla="*/ 2147483647 h 367"/>
                  <a:gd name="T80" fmla="*/ 2147483647 w 398"/>
                  <a:gd name="T81" fmla="*/ 2147483647 h 367"/>
                  <a:gd name="T82" fmla="*/ 2147483647 w 398"/>
                  <a:gd name="T83" fmla="*/ 2147483647 h 367"/>
                  <a:gd name="T84" fmla="*/ 2147483647 w 398"/>
                  <a:gd name="T85" fmla="*/ 0 h 367"/>
                  <a:gd name="T86" fmla="*/ 2147483647 w 398"/>
                  <a:gd name="T87" fmla="*/ 0 h 367"/>
                  <a:gd name="T88" fmla="*/ 2147483647 w 398"/>
                  <a:gd name="T89" fmla="*/ 2147483647 h 367"/>
                  <a:gd name="T90" fmla="*/ 2147483647 w 398"/>
                  <a:gd name="T91" fmla="*/ 2147483647 h 367"/>
                  <a:gd name="T92" fmla="*/ 2147483647 w 398"/>
                  <a:gd name="T93" fmla="*/ 2147483647 h 367"/>
                  <a:gd name="T94" fmla="*/ 2147483647 w 398"/>
                  <a:gd name="T95" fmla="*/ 2147483647 h 367"/>
                  <a:gd name="T96" fmla="*/ 2147483647 w 398"/>
                  <a:gd name="T97" fmla="*/ 2147483647 h 367"/>
                  <a:gd name="T98" fmla="*/ 2147483647 w 398"/>
                  <a:gd name="T99" fmla="*/ 2147483647 h 367"/>
                  <a:gd name="T100" fmla="*/ 2147483647 w 398"/>
                  <a:gd name="T101" fmla="*/ 2147483647 h 367"/>
                  <a:gd name="T102" fmla="*/ 2147483647 w 398"/>
                  <a:gd name="T103" fmla="*/ 2147483647 h 367"/>
                  <a:gd name="T104" fmla="*/ 2147483647 w 398"/>
                  <a:gd name="T105" fmla="*/ 2147483647 h 367"/>
                  <a:gd name="T106" fmla="*/ 2147483647 w 398"/>
                  <a:gd name="T107" fmla="*/ 2147483647 h 367"/>
                  <a:gd name="T108" fmla="*/ 2147483647 w 398"/>
                  <a:gd name="T109" fmla="*/ 2147483647 h 367"/>
                  <a:gd name="T110" fmla="*/ 2147483647 w 398"/>
                  <a:gd name="T111" fmla="*/ 2147483647 h 367"/>
                  <a:gd name="T112" fmla="*/ 2147483647 w 398"/>
                  <a:gd name="T113" fmla="*/ 2147483647 h 367"/>
                  <a:gd name="T114" fmla="*/ 2147483647 w 398"/>
                  <a:gd name="T115" fmla="*/ 2147483647 h 367"/>
                  <a:gd name="T116" fmla="*/ 2147483647 w 398"/>
                  <a:gd name="T117" fmla="*/ 2147483647 h 367"/>
                  <a:gd name="T118" fmla="*/ 2147483647 w 398"/>
                  <a:gd name="T119" fmla="*/ 2147483647 h 3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367"/>
                  <a:gd name="T182" fmla="*/ 398 w 398"/>
                  <a:gd name="T183" fmla="*/ 367 h 3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367">
                    <a:moveTo>
                      <a:pt x="239" y="244"/>
                    </a:moveTo>
                    <a:lnTo>
                      <a:pt x="232" y="251"/>
                    </a:lnTo>
                    <a:lnTo>
                      <a:pt x="232" y="259"/>
                    </a:lnTo>
                    <a:lnTo>
                      <a:pt x="225" y="259"/>
                    </a:lnTo>
                    <a:lnTo>
                      <a:pt x="218" y="259"/>
                    </a:lnTo>
                    <a:lnTo>
                      <a:pt x="218" y="266"/>
                    </a:lnTo>
                    <a:lnTo>
                      <a:pt x="225" y="266"/>
                    </a:lnTo>
                    <a:lnTo>
                      <a:pt x="218" y="266"/>
                    </a:lnTo>
                    <a:lnTo>
                      <a:pt x="218" y="273"/>
                    </a:lnTo>
                    <a:lnTo>
                      <a:pt x="225" y="273"/>
                    </a:lnTo>
                    <a:lnTo>
                      <a:pt x="218" y="273"/>
                    </a:lnTo>
                    <a:lnTo>
                      <a:pt x="218" y="280"/>
                    </a:lnTo>
                    <a:lnTo>
                      <a:pt x="218" y="287"/>
                    </a:lnTo>
                    <a:lnTo>
                      <a:pt x="210" y="287"/>
                    </a:lnTo>
                    <a:lnTo>
                      <a:pt x="210" y="280"/>
                    </a:lnTo>
                    <a:lnTo>
                      <a:pt x="203" y="280"/>
                    </a:lnTo>
                    <a:lnTo>
                      <a:pt x="196" y="280"/>
                    </a:lnTo>
                    <a:lnTo>
                      <a:pt x="189" y="287"/>
                    </a:lnTo>
                    <a:lnTo>
                      <a:pt x="182" y="295"/>
                    </a:lnTo>
                    <a:lnTo>
                      <a:pt x="146" y="295"/>
                    </a:lnTo>
                    <a:lnTo>
                      <a:pt x="146" y="302"/>
                    </a:lnTo>
                    <a:lnTo>
                      <a:pt x="146" y="309"/>
                    </a:lnTo>
                    <a:lnTo>
                      <a:pt x="137" y="316"/>
                    </a:lnTo>
                    <a:lnTo>
                      <a:pt x="123" y="323"/>
                    </a:lnTo>
                    <a:lnTo>
                      <a:pt x="115" y="345"/>
                    </a:lnTo>
                    <a:lnTo>
                      <a:pt x="108" y="359"/>
                    </a:lnTo>
                    <a:lnTo>
                      <a:pt x="115" y="367"/>
                    </a:lnTo>
                    <a:lnTo>
                      <a:pt x="101" y="367"/>
                    </a:lnTo>
                    <a:lnTo>
                      <a:pt x="79" y="367"/>
                    </a:lnTo>
                    <a:lnTo>
                      <a:pt x="65" y="345"/>
                    </a:lnTo>
                    <a:lnTo>
                      <a:pt x="72" y="338"/>
                    </a:lnTo>
                    <a:lnTo>
                      <a:pt x="65" y="331"/>
                    </a:lnTo>
                    <a:lnTo>
                      <a:pt x="58" y="331"/>
                    </a:lnTo>
                    <a:lnTo>
                      <a:pt x="58" y="338"/>
                    </a:lnTo>
                    <a:lnTo>
                      <a:pt x="58" y="345"/>
                    </a:lnTo>
                    <a:lnTo>
                      <a:pt x="43" y="345"/>
                    </a:lnTo>
                    <a:lnTo>
                      <a:pt x="43" y="352"/>
                    </a:lnTo>
                    <a:lnTo>
                      <a:pt x="36" y="352"/>
                    </a:lnTo>
                    <a:lnTo>
                      <a:pt x="29" y="338"/>
                    </a:lnTo>
                    <a:lnTo>
                      <a:pt x="22" y="338"/>
                    </a:lnTo>
                    <a:lnTo>
                      <a:pt x="15" y="331"/>
                    </a:lnTo>
                    <a:lnTo>
                      <a:pt x="7" y="323"/>
                    </a:lnTo>
                    <a:lnTo>
                      <a:pt x="0" y="316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15" y="287"/>
                    </a:lnTo>
                    <a:lnTo>
                      <a:pt x="0" y="251"/>
                    </a:lnTo>
                    <a:lnTo>
                      <a:pt x="22" y="244"/>
                    </a:lnTo>
                    <a:lnTo>
                      <a:pt x="15" y="230"/>
                    </a:lnTo>
                    <a:lnTo>
                      <a:pt x="7" y="230"/>
                    </a:lnTo>
                    <a:lnTo>
                      <a:pt x="0" y="230"/>
                    </a:lnTo>
                    <a:lnTo>
                      <a:pt x="15" y="216"/>
                    </a:lnTo>
                    <a:lnTo>
                      <a:pt x="22" y="208"/>
                    </a:lnTo>
                    <a:lnTo>
                      <a:pt x="29" y="216"/>
                    </a:lnTo>
                    <a:lnTo>
                      <a:pt x="51" y="208"/>
                    </a:lnTo>
                    <a:lnTo>
                      <a:pt x="51" y="201"/>
                    </a:lnTo>
                    <a:lnTo>
                      <a:pt x="43" y="180"/>
                    </a:lnTo>
                    <a:lnTo>
                      <a:pt x="51" y="180"/>
                    </a:lnTo>
                    <a:lnTo>
                      <a:pt x="58" y="180"/>
                    </a:lnTo>
                    <a:lnTo>
                      <a:pt x="72" y="180"/>
                    </a:lnTo>
                    <a:lnTo>
                      <a:pt x="87" y="180"/>
                    </a:lnTo>
                    <a:lnTo>
                      <a:pt x="101" y="187"/>
                    </a:lnTo>
                    <a:lnTo>
                      <a:pt x="108" y="180"/>
                    </a:lnTo>
                    <a:lnTo>
                      <a:pt x="123" y="187"/>
                    </a:lnTo>
                    <a:lnTo>
                      <a:pt x="146" y="172"/>
                    </a:lnTo>
                    <a:lnTo>
                      <a:pt x="146" y="165"/>
                    </a:lnTo>
                    <a:lnTo>
                      <a:pt x="146" y="144"/>
                    </a:lnTo>
                    <a:lnTo>
                      <a:pt x="160" y="136"/>
                    </a:lnTo>
                    <a:lnTo>
                      <a:pt x="174" y="129"/>
                    </a:lnTo>
                    <a:lnTo>
                      <a:pt x="189" y="129"/>
                    </a:lnTo>
                    <a:lnTo>
                      <a:pt x="196" y="122"/>
                    </a:lnTo>
                    <a:lnTo>
                      <a:pt x="203" y="122"/>
                    </a:lnTo>
                    <a:lnTo>
                      <a:pt x="203" y="115"/>
                    </a:lnTo>
                    <a:lnTo>
                      <a:pt x="189" y="93"/>
                    </a:lnTo>
                    <a:lnTo>
                      <a:pt x="174" y="86"/>
                    </a:lnTo>
                    <a:lnTo>
                      <a:pt x="174" y="79"/>
                    </a:lnTo>
                    <a:lnTo>
                      <a:pt x="174" y="64"/>
                    </a:lnTo>
                    <a:lnTo>
                      <a:pt x="189" y="57"/>
                    </a:lnTo>
                    <a:lnTo>
                      <a:pt x="196" y="43"/>
                    </a:lnTo>
                    <a:lnTo>
                      <a:pt x="225" y="36"/>
                    </a:lnTo>
                    <a:lnTo>
                      <a:pt x="232" y="28"/>
                    </a:lnTo>
                    <a:lnTo>
                      <a:pt x="246" y="36"/>
                    </a:lnTo>
                    <a:lnTo>
                      <a:pt x="261" y="28"/>
                    </a:lnTo>
                    <a:lnTo>
                      <a:pt x="282" y="14"/>
                    </a:lnTo>
                    <a:lnTo>
                      <a:pt x="297" y="7"/>
                    </a:lnTo>
                    <a:lnTo>
                      <a:pt x="318" y="0"/>
                    </a:lnTo>
                    <a:lnTo>
                      <a:pt x="326" y="7"/>
                    </a:lnTo>
                    <a:lnTo>
                      <a:pt x="369" y="0"/>
                    </a:lnTo>
                    <a:lnTo>
                      <a:pt x="390" y="7"/>
                    </a:lnTo>
                    <a:lnTo>
                      <a:pt x="398" y="14"/>
                    </a:lnTo>
                    <a:lnTo>
                      <a:pt x="390" y="28"/>
                    </a:lnTo>
                    <a:lnTo>
                      <a:pt x="383" y="57"/>
                    </a:lnTo>
                    <a:lnTo>
                      <a:pt x="383" y="64"/>
                    </a:lnTo>
                    <a:lnTo>
                      <a:pt x="383" y="72"/>
                    </a:lnTo>
                    <a:lnTo>
                      <a:pt x="376" y="72"/>
                    </a:lnTo>
                    <a:lnTo>
                      <a:pt x="369" y="79"/>
                    </a:lnTo>
                    <a:lnTo>
                      <a:pt x="354" y="86"/>
                    </a:lnTo>
                    <a:lnTo>
                      <a:pt x="347" y="108"/>
                    </a:lnTo>
                    <a:lnTo>
                      <a:pt x="347" y="115"/>
                    </a:lnTo>
                    <a:lnTo>
                      <a:pt x="340" y="115"/>
                    </a:lnTo>
                    <a:lnTo>
                      <a:pt x="354" y="136"/>
                    </a:lnTo>
                    <a:lnTo>
                      <a:pt x="347" y="172"/>
                    </a:lnTo>
                    <a:lnTo>
                      <a:pt x="340" y="180"/>
                    </a:lnTo>
                    <a:lnTo>
                      <a:pt x="340" y="194"/>
                    </a:lnTo>
                    <a:lnTo>
                      <a:pt x="340" y="201"/>
                    </a:lnTo>
                    <a:lnTo>
                      <a:pt x="333" y="201"/>
                    </a:lnTo>
                    <a:lnTo>
                      <a:pt x="318" y="223"/>
                    </a:lnTo>
                    <a:lnTo>
                      <a:pt x="318" y="230"/>
                    </a:lnTo>
                    <a:lnTo>
                      <a:pt x="311" y="244"/>
                    </a:lnTo>
                    <a:lnTo>
                      <a:pt x="311" y="259"/>
                    </a:lnTo>
                    <a:lnTo>
                      <a:pt x="311" y="266"/>
                    </a:lnTo>
                    <a:lnTo>
                      <a:pt x="304" y="266"/>
                    </a:lnTo>
                    <a:lnTo>
                      <a:pt x="290" y="251"/>
                    </a:lnTo>
                    <a:lnTo>
                      <a:pt x="282" y="237"/>
                    </a:lnTo>
                    <a:lnTo>
                      <a:pt x="275" y="237"/>
                    </a:lnTo>
                    <a:lnTo>
                      <a:pt x="268" y="230"/>
                    </a:lnTo>
                    <a:lnTo>
                      <a:pt x="254" y="230"/>
                    </a:lnTo>
                    <a:lnTo>
                      <a:pt x="254" y="237"/>
                    </a:lnTo>
                    <a:lnTo>
                      <a:pt x="246" y="244"/>
                    </a:lnTo>
                    <a:lnTo>
                      <a:pt x="239" y="244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5926138" y="969963"/>
                <a:ext cx="401637" cy="641350"/>
              </a:xfrm>
              <a:custGeom>
                <a:avLst/>
                <a:gdLst>
                  <a:gd name="T0" fmla="*/ 2147483647 w 253"/>
                  <a:gd name="T1" fmla="*/ 0 h 404"/>
                  <a:gd name="T2" fmla="*/ 2147483647 w 253"/>
                  <a:gd name="T3" fmla="*/ 2147483647 h 404"/>
                  <a:gd name="T4" fmla="*/ 2147483647 w 253"/>
                  <a:gd name="T5" fmla="*/ 2147483647 h 404"/>
                  <a:gd name="T6" fmla="*/ 2147483647 w 253"/>
                  <a:gd name="T7" fmla="*/ 2147483647 h 404"/>
                  <a:gd name="T8" fmla="*/ 2147483647 w 253"/>
                  <a:gd name="T9" fmla="*/ 2147483647 h 404"/>
                  <a:gd name="T10" fmla="*/ 2147483647 w 253"/>
                  <a:gd name="T11" fmla="*/ 2147483647 h 404"/>
                  <a:gd name="T12" fmla="*/ 2147483647 w 253"/>
                  <a:gd name="T13" fmla="*/ 2147483647 h 404"/>
                  <a:gd name="T14" fmla="*/ 2147483647 w 253"/>
                  <a:gd name="T15" fmla="*/ 2147483647 h 404"/>
                  <a:gd name="T16" fmla="*/ 2147483647 w 253"/>
                  <a:gd name="T17" fmla="*/ 2147483647 h 404"/>
                  <a:gd name="T18" fmla="*/ 2147483647 w 253"/>
                  <a:gd name="T19" fmla="*/ 2147483647 h 404"/>
                  <a:gd name="T20" fmla="*/ 2147483647 w 253"/>
                  <a:gd name="T21" fmla="*/ 2147483647 h 404"/>
                  <a:gd name="T22" fmla="*/ 2147483647 w 253"/>
                  <a:gd name="T23" fmla="*/ 2147483647 h 404"/>
                  <a:gd name="T24" fmla="*/ 2147483647 w 253"/>
                  <a:gd name="T25" fmla="*/ 2147483647 h 404"/>
                  <a:gd name="T26" fmla="*/ 2147483647 w 253"/>
                  <a:gd name="T27" fmla="*/ 2147483647 h 404"/>
                  <a:gd name="T28" fmla="*/ 2147483647 w 253"/>
                  <a:gd name="T29" fmla="*/ 2147483647 h 404"/>
                  <a:gd name="T30" fmla="*/ 2147483647 w 253"/>
                  <a:gd name="T31" fmla="*/ 2147483647 h 404"/>
                  <a:gd name="T32" fmla="*/ 2147483647 w 253"/>
                  <a:gd name="T33" fmla="*/ 2147483647 h 404"/>
                  <a:gd name="T34" fmla="*/ 2147483647 w 253"/>
                  <a:gd name="T35" fmla="*/ 2147483647 h 404"/>
                  <a:gd name="T36" fmla="*/ 2147483647 w 253"/>
                  <a:gd name="T37" fmla="*/ 2147483647 h 404"/>
                  <a:gd name="T38" fmla="*/ 2147483647 w 253"/>
                  <a:gd name="T39" fmla="*/ 2147483647 h 404"/>
                  <a:gd name="T40" fmla="*/ 2147483647 w 253"/>
                  <a:gd name="T41" fmla="*/ 2147483647 h 404"/>
                  <a:gd name="T42" fmla="*/ 2147483647 w 253"/>
                  <a:gd name="T43" fmla="*/ 2147483647 h 404"/>
                  <a:gd name="T44" fmla="*/ 2147483647 w 253"/>
                  <a:gd name="T45" fmla="*/ 2147483647 h 404"/>
                  <a:gd name="T46" fmla="*/ 2147483647 w 253"/>
                  <a:gd name="T47" fmla="*/ 2147483647 h 404"/>
                  <a:gd name="T48" fmla="*/ 2147483647 w 253"/>
                  <a:gd name="T49" fmla="*/ 2147483647 h 404"/>
                  <a:gd name="T50" fmla="*/ 2147483647 w 253"/>
                  <a:gd name="T51" fmla="*/ 2147483647 h 404"/>
                  <a:gd name="T52" fmla="*/ 2147483647 w 253"/>
                  <a:gd name="T53" fmla="*/ 2147483647 h 404"/>
                  <a:gd name="T54" fmla="*/ 2147483647 w 253"/>
                  <a:gd name="T55" fmla="*/ 2147483647 h 404"/>
                  <a:gd name="T56" fmla="*/ 2147483647 w 253"/>
                  <a:gd name="T57" fmla="*/ 2147483647 h 404"/>
                  <a:gd name="T58" fmla="*/ 2147483647 w 253"/>
                  <a:gd name="T59" fmla="*/ 2147483647 h 404"/>
                  <a:gd name="T60" fmla="*/ 2147483647 w 253"/>
                  <a:gd name="T61" fmla="*/ 2147483647 h 404"/>
                  <a:gd name="T62" fmla="*/ 2147483647 w 253"/>
                  <a:gd name="T63" fmla="*/ 2147483647 h 404"/>
                  <a:gd name="T64" fmla="*/ 2147483647 w 253"/>
                  <a:gd name="T65" fmla="*/ 2147483647 h 404"/>
                  <a:gd name="T66" fmla="*/ 2147483647 w 253"/>
                  <a:gd name="T67" fmla="*/ 2147483647 h 404"/>
                  <a:gd name="T68" fmla="*/ 2147483647 w 253"/>
                  <a:gd name="T69" fmla="*/ 2147483647 h 404"/>
                  <a:gd name="T70" fmla="*/ 2147483647 w 253"/>
                  <a:gd name="T71" fmla="*/ 2147483647 h 404"/>
                  <a:gd name="T72" fmla="*/ 2147483647 w 253"/>
                  <a:gd name="T73" fmla="*/ 2147483647 h 404"/>
                  <a:gd name="T74" fmla="*/ 2147483647 w 253"/>
                  <a:gd name="T75" fmla="*/ 2147483647 h 404"/>
                  <a:gd name="T76" fmla="*/ 2147483647 w 253"/>
                  <a:gd name="T77" fmla="*/ 2147483647 h 404"/>
                  <a:gd name="T78" fmla="*/ 2147483647 w 253"/>
                  <a:gd name="T79" fmla="*/ 2147483647 h 404"/>
                  <a:gd name="T80" fmla="*/ 2147483647 w 253"/>
                  <a:gd name="T81" fmla="*/ 2147483647 h 404"/>
                  <a:gd name="T82" fmla="*/ 2147483647 w 253"/>
                  <a:gd name="T83" fmla="*/ 2147483647 h 404"/>
                  <a:gd name="T84" fmla="*/ 2147483647 w 253"/>
                  <a:gd name="T85" fmla="*/ 2147483647 h 404"/>
                  <a:gd name="T86" fmla="*/ 2147483647 w 253"/>
                  <a:gd name="T87" fmla="*/ 2147483647 h 404"/>
                  <a:gd name="T88" fmla="*/ 2147483647 w 253"/>
                  <a:gd name="T89" fmla="*/ 2147483647 h 404"/>
                  <a:gd name="T90" fmla="*/ 2147483647 w 253"/>
                  <a:gd name="T91" fmla="*/ 2147483647 h 404"/>
                  <a:gd name="T92" fmla="*/ 2147483647 w 253"/>
                  <a:gd name="T93" fmla="*/ 2147483647 h 404"/>
                  <a:gd name="T94" fmla="*/ 2147483647 w 253"/>
                  <a:gd name="T95" fmla="*/ 2147483647 h 404"/>
                  <a:gd name="T96" fmla="*/ 2147483647 w 253"/>
                  <a:gd name="T97" fmla="*/ 2147483647 h 404"/>
                  <a:gd name="T98" fmla="*/ 2147483647 w 253"/>
                  <a:gd name="T99" fmla="*/ 2147483647 h 404"/>
                  <a:gd name="T100" fmla="*/ 2147483647 w 253"/>
                  <a:gd name="T101" fmla="*/ 2147483647 h 404"/>
                  <a:gd name="T102" fmla="*/ 2147483647 w 253"/>
                  <a:gd name="T103" fmla="*/ 2147483647 h 404"/>
                  <a:gd name="T104" fmla="*/ 0 w 253"/>
                  <a:gd name="T105" fmla="*/ 2147483647 h 404"/>
                  <a:gd name="T106" fmla="*/ 2147483647 w 253"/>
                  <a:gd name="T107" fmla="*/ 0 h 4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3"/>
                  <a:gd name="T163" fmla="*/ 0 h 404"/>
                  <a:gd name="T164" fmla="*/ 253 w 253"/>
                  <a:gd name="T165" fmla="*/ 404 h 4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3" h="404">
                    <a:moveTo>
                      <a:pt x="7" y="0"/>
                    </a:moveTo>
                    <a:lnTo>
                      <a:pt x="21" y="0"/>
                    </a:lnTo>
                    <a:lnTo>
                      <a:pt x="28" y="7"/>
                    </a:lnTo>
                    <a:lnTo>
                      <a:pt x="43" y="7"/>
                    </a:lnTo>
                    <a:lnTo>
                      <a:pt x="50" y="14"/>
                    </a:lnTo>
                    <a:lnTo>
                      <a:pt x="57" y="14"/>
                    </a:lnTo>
                    <a:lnTo>
                      <a:pt x="72" y="14"/>
                    </a:lnTo>
                    <a:lnTo>
                      <a:pt x="79" y="29"/>
                    </a:lnTo>
                    <a:lnTo>
                      <a:pt x="79" y="36"/>
                    </a:lnTo>
                    <a:lnTo>
                      <a:pt x="93" y="43"/>
                    </a:lnTo>
                    <a:lnTo>
                      <a:pt x="100" y="43"/>
                    </a:lnTo>
                    <a:lnTo>
                      <a:pt x="108" y="43"/>
                    </a:lnTo>
                    <a:lnTo>
                      <a:pt x="115" y="57"/>
                    </a:lnTo>
                    <a:lnTo>
                      <a:pt x="93" y="64"/>
                    </a:lnTo>
                    <a:lnTo>
                      <a:pt x="108" y="100"/>
                    </a:lnTo>
                    <a:lnTo>
                      <a:pt x="93" y="100"/>
                    </a:lnTo>
                    <a:lnTo>
                      <a:pt x="93" y="115"/>
                    </a:lnTo>
                    <a:lnTo>
                      <a:pt x="93" y="129"/>
                    </a:lnTo>
                    <a:lnTo>
                      <a:pt x="100" y="136"/>
                    </a:lnTo>
                    <a:lnTo>
                      <a:pt x="108" y="144"/>
                    </a:lnTo>
                    <a:lnTo>
                      <a:pt x="115" y="151"/>
                    </a:lnTo>
                    <a:lnTo>
                      <a:pt x="122" y="151"/>
                    </a:lnTo>
                    <a:lnTo>
                      <a:pt x="129" y="165"/>
                    </a:lnTo>
                    <a:lnTo>
                      <a:pt x="136" y="165"/>
                    </a:lnTo>
                    <a:lnTo>
                      <a:pt x="136" y="158"/>
                    </a:lnTo>
                    <a:lnTo>
                      <a:pt x="151" y="158"/>
                    </a:lnTo>
                    <a:lnTo>
                      <a:pt x="151" y="151"/>
                    </a:lnTo>
                    <a:lnTo>
                      <a:pt x="151" y="144"/>
                    </a:lnTo>
                    <a:lnTo>
                      <a:pt x="158" y="144"/>
                    </a:lnTo>
                    <a:lnTo>
                      <a:pt x="165" y="151"/>
                    </a:lnTo>
                    <a:lnTo>
                      <a:pt x="158" y="158"/>
                    </a:lnTo>
                    <a:lnTo>
                      <a:pt x="172" y="180"/>
                    </a:lnTo>
                    <a:lnTo>
                      <a:pt x="194" y="180"/>
                    </a:lnTo>
                    <a:lnTo>
                      <a:pt x="208" y="180"/>
                    </a:lnTo>
                    <a:lnTo>
                      <a:pt x="201" y="210"/>
                    </a:lnTo>
                    <a:lnTo>
                      <a:pt x="201" y="217"/>
                    </a:lnTo>
                    <a:lnTo>
                      <a:pt x="201" y="224"/>
                    </a:lnTo>
                    <a:lnTo>
                      <a:pt x="208" y="239"/>
                    </a:lnTo>
                    <a:lnTo>
                      <a:pt x="187" y="267"/>
                    </a:lnTo>
                    <a:lnTo>
                      <a:pt x="187" y="275"/>
                    </a:lnTo>
                    <a:lnTo>
                      <a:pt x="194" y="289"/>
                    </a:lnTo>
                    <a:lnTo>
                      <a:pt x="201" y="289"/>
                    </a:lnTo>
                    <a:lnTo>
                      <a:pt x="201" y="296"/>
                    </a:lnTo>
                    <a:lnTo>
                      <a:pt x="208" y="311"/>
                    </a:lnTo>
                    <a:lnTo>
                      <a:pt x="223" y="296"/>
                    </a:lnTo>
                    <a:lnTo>
                      <a:pt x="246" y="311"/>
                    </a:lnTo>
                    <a:lnTo>
                      <a:pt x="253" y="318"/>
                    </a:lnTo>
                    <a:lnTo>
                      <a:pt x="246" y="332"/>
                    </a:lnTo>
                    <a:lnTo>
                      <a:pt x="246" y="339"/>
                    </a:lnTo>
                    <a:lnTo>
                      <a:pt x="239" y="332"/>
                    </a:lnTo>
                    <a:lnTo>
                      <a:pt x="230" y="339"/>
                    </a:lnTo>
                    <a:lnTo>
                      <a:pt x="230" y="347"/>
                    </a:lnTo>
                    <a:lnTo>
                      <a:pt x="246" y="361"/>
                    </a:lnTo>
                    <a:lnTo>
                      <a:pt x="246" y="368"/>
                    </a:lnTo>
                    <a:lnTo>
                      <a:pt x="239" y="375"/>
                    </a:lnTo>
                    <a:lnTo>
                      <a:pt x="230" y="375"/>
                    </a:lnTo>
                    <a:lnTo>
                      <a:pt x="223" y="361"/>
                    </a:lnTo>
                    <a:lnTo>
                      <a:pt x="216" y="361"/>
                    </a:lnTo>
                    <a:lnTo>
                      <a:pt x="216" y="354"/>
                    </a:lnTo>
                    <a:lnTo>
                      <a:pt x="216" y="347"/>
                    </a:lnTo>
                    <a:lnTo>
                      <a:pt x="208" y="339"/>
                    </a:lnTo>
                    <a:lnTo>
                      <a:pt x="201" y="332"/>
                    </a:lnTo>
                    <a:lnTo>
                      <a:pt x="194" y="339"/>
                    </a:lnTo>
                    <a:lnTo>
                      <a:pt x="180" y="332"/>
                    </a:lnTo>
                    <a:lnTo>
                      <a:pt x="180" y="347"/>
                    </a:lnTo>
                    <a:lnTo>
                      <a:pt x="194" y="354"/>
                    </a:lnTo>
                    <a:lnTo>
                      <a:pt x="180" y="361"/>
                    </a:lnTo>
                    <a:lnTo>
                      <a:pt x="180" y="368"/>
                    </a:lnTo>
                    <a:lnTo>
                      <a:pt x="172" y="368"/>
                    </a:lnTo>
                    <a:lnTo>
                      <a:pt x="165" y="368"/>
                    </a:lnTo>
                    <a:lnTo>
                      <a:pt x="151" y="347"/>
                    </a:lnTo>
                    <a:lnTo>
                      <a:pt x="144" y="347"/>
                    </a:lnTo>
                    <a:lnTo>
                      <a:pt x="136" y="361"/>
                    </a:lnTo>
                    <a:lnTo>
                      <a:pt x="115" y="368"/>
                    </a:lnTo>
                    <a:lnTo>
                      <a:pt x="108" y="383"/>
                    </a:lnTo>
                    <a:lnTo>
                      <a:pt x="100" y="383"/>
                    </a:lnTo>
                    <a:lnTo>
                      <a:pt x="100" y="390"/>
                    </a:lnTo>
                    <a:lnTo>
                      <a:pt x="108" y="397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86" y="368"/>
                    </a:lnTo>
                    <a:lnTo>
                      <a:pt x="86" y="361"/>
                    </a:lnTo>
                    <a:lnTo>
                      <a:pt x="86" y="347"/>
                    </a:lnTo>
                    <a:lnTo>
                      <a:pt x="79" y="325"/>
                    </a:lnTo>
                    <a:lnTo>
                      <a:pt x="79" y="303"/>
                    </a:lnTo>
                    <a:lnTo>
                      <a:pt x="72" y="267"/>
                    </a:lnTo>
                    <a:lnTo>
                      <a:pt x="72" y="260"/>
                    </a:lnTo>
                    <a:lnTo>
                      <a:pt x="72" y="253"/>
                    </a:lnTo>
                    <a:lnTo>
                      <a:pt x="64" y="239"/>
                    </a:lnTo>
                    <a:lnTo>
                      <a:pt x="57" y="231"/>
                    </a:lnTo>
                    <a:lnTo>
                      <a:pt x="50" y="231"/>
                    </a:lnTo>
                    <a:lnTo>
                      <a:pt x="57" y="224"/>
                    </a:lnTo>
                    <a:lnTo>
                      <a:pt x="57" y="217"/>
                    </a:lnTo>
                    <a:lnTo>
                      <a:pt x="50" y="224"/>
                    </a:lnTo>
                    <a:lnTo>
                      <a:pt x="50" y="231"/>
                    </a:lnTo>
                    <a:lnTo>
                      <a:pt x="50" y="217"/>
                    </a:lnTo>
                    <a:lnTo>
                      <a:pt x="43" y="187"/>
                    </a:lnTo>
                    <a:lnTo>
                      <a:pt x="43" y="180"/>
                    </a:lnTo>
                    <a:lnTo>
                      <a:pt x="36" y="158"/>
                    </a:lnTo>
                    <a:lnTo>
                      <a:pt x="28" y="136"/>
                    </a:lnTo>
                    <a:lnTo>
                      <a:pt x="28" y="100"/>
                    </a:lnTo>
                    <a:lnTo>
                      <a:pt x="28" y="93"/>
                    </a:lnTo>
                    <a:lnTo>
                      <a:pt x="21" y="100"/>
                    </a:lnTo>
                    <a:lnTo>
                      <a:pt x="21" y="93"/>
                    </a:lnTo>
                    <a:lnTo>
                      <a:pt x="14" y="72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5926138" y="969963"/>
                <a:ext cx="401637" cy="641350"/>
              </a:xfrm>
              <a:custGeom>
                <a:avLst/>
                <a:gdLst>
                  <a:gd name="T0" fmla="*/ 2147483647 w 253"/>
                  <a:gd name="T1" fmla="*/ 0 h 404"/>
                  <a:gd name="T2" fmla="*/ 2147483647 w 253"/>
                  <a:gd name="T3" fmla="*/ 2147483647 h 404"/>
                  <a:gd name="T4" fmla="*/ 2147483647 w 253"/>
                  <a:gd name="T5" fmla="*/ 2147483647 h 404"/>
                  <a:gd name="T6" fmla="*/ 2147483647 w 253"/>
                  <a:gd name="T7" fmla="*/ 2147483647 h 404"/>
                  <a:gd name="T8" fmla="*/ 2147483647 w 253"/>
                  <a:gd name="T9" fmla="*/ 2147483647 h 404"/>
                  <a:gd name="T10" fmla="*/ 2147483647 w 253"/>
                  <a:gd name="T11" fmla="*/ 2147483647 h 404"/>
                  <a:gd name="T12" fmla="*/ 2147483647 w 253"/>
                  <a:gd name="T13" fmla="*/ 2147483647 h 404"/>
                  <a:gd name="T14" fmla="*/ 2147483647 w 253"/>
                  <a:gd name="T15" fmla="*/ 2147483647 h 404"/>
                  <a:gd name="T16" fmla="*/ 2147483647 w 253"/>
                  <a:gd name="T17" fmla="*/ 2147483647 h 404"/>
                  <a:gd name="T18" fmla="*/ 2147483647 w 253"/>
                  <a:gd name="T19" fmla="*/ 2147483647 h 404"/>
                  <a:gd name="T20" fmla="*/ 2147483647 w 253"/>
                  <a:gd name="T21" fmla="*/ 2147483647 h 404"/>
                  <a:gd name="T22" fmla="*/ 2147483647 w 253"/>
                  <a:gd name="T23" fmla="*/ 2147483647 h 404"/>
                  <a:gd name="T24" fmla="*/ 2147483647 w 253"/>
                  <a:gd name="T25" fmla="*/ 2147483647 h 404"/>
                  <a:gd name="T26" fmla="*/ 2147483647 w 253"/>
                  <a:gd name="T27" fmla="*/ 2147483647 h 404"/>
                  <a:gd name="T28" fmla="*/ 2147483647 w 253"/>
                  <a:gd name="T29" fmla="*/ 2147483647 h 404"/>
                  <a:gd name="T30" fmla="*/ 2147483647 w 253"/>
                  <a:gd name="T31" fmla="*/ 2147483647 h 404"/>
                  <a:gd name="T32" fmla="*/ 2147483647 w 253"/>
                  <a:gd name="T33" fmla="*/ 2147483647 h 404"/>
                  <a:gd name="T34" fmla="*/ 2147483647 w 253"/>
                  <a:gd name="T35" fmla="*/ 2147483647 h 404"/>
                  <a:gd name="T36" fmla="*/ 2147483647 w 253"/>
                  <a:gd name="T37" fmla="*/ 2147483647 h 404"/>
                  <a:gd name="T38" fmla="*/ 2147483647 w 253"/>
                  <a:gd name="T39" fmla="*/ 2147483647 h 404"/>
                  <a:gd name="T40" fmla="*/ 2147483647 w 253"/>
                  <a:gd name="T41" fmla="*/ 2147483647 h 404"/>
                  <a:gd name="T42" fmla="*/ 2147483647 w 253"/>
                  <a:gd name="T43" fmla="*/ 2147483647 h 404"/>
                  <a:gd name="T44" fmla="*/ 2147483647 w 253"/>
                  <a:gd name="T45" fmla="*/ 2147483647 h 404"/>
                  <a:gd name="T46" fmla="*/ 2147483647 w 253"/>
                  <a:gd name="T47" fmla="*/ 2147483647 h 404"/>
                  <a:gd name="T48" fmla="*/ 2147483647 w 253"/>
                  <a:gd name="T49" fmla="*/ 2147483647 h 404"/>
                  <a:gd name="T50" fmla="*/ 2147483647 w 253"/>
                  <a:gd name="T51" fmla="*/ 2147483647 h 404"/>
                  <a:gd name="T52" fmla="*/ 2147483647 w 253"/>
                  <a:gd name="T53" fmla="*/ 2147483647 h 404"/>
                  <a:gd name="T54" fmla="*/ 2147483647 w 253"/>
                  <a:gd name="T55" fmla="*/ 2147483647 h 404"/>
                  <a:gd name="T56" fmla="*/ 2147483647 w 253"/>
                  <a:gd name="T57" fmla="*/ 2147483647 h 404"/>
                  <a:gd name="T58" fmla="*/ 2147483647 w 253"/>
                  <a:gd name="T59" fmla="*/ 2147483647 h 404"/>
                  <a:gd name="T60" fmla="*/ 2147483647 w 253"/>
                  <a:gd name="T61" fmla="*/ 2147483647 h 404"/>
                  <a:gd name="T62" fmla="*/ 2147483647 w 253"/>
                  <a:gd name="T63" fmla="*/ 2147483647 h 404"/>
                  <a:gd name="T64" fmla="*/ 2147483647 w 253"/>
                  <a:gd name="T65" fmla="*/ 2147483647 h 404"/>
                  <a:gd name="T66" fmla="*/ 2147483647 w 253"/>
                  <a:gd name="T67" fmla="*/ 2147483647 h 404"/>
                  <a:gd name="T68" fmla="*/ 2147483647 w 253"/>
                  <a:gd name="T69" fmla="*/ 2147483647 h 404"/>
                  <a:gd name="T70" fmla="*/ 2147483647 w 253"/>
                  <a:gd name="T71" fmla="*/ 2147483647 h 404"/>
                  <a:gd name="T72" fmla="*/ 2147483647 w 253"/>
                  <a:gd name="T73" fmla="*/ 2147483647 h 404"/>
                  <a:gd name="T74" fmla="*/ 2147483647 w 253"/>
                  <a:gd name="T75" fmla="*/ 2147483647 h 404"/>
                  <a:gd name="T76" fmla="*/ 2147483647 w 253"/>
                  <a:gd name="T77" fmla="*/ 2147483647 h 404"/>
                  <a:gd name="T78" fmla="*/ 2147483647 w 253"/>
                  <a:gd name="T79" fmla="*/ 2147483647 h 404"/>
                  <a:gd name="T80" fmla="*/ 2147483647 w 253"/>
                  <a:gd name="T81" fmla="*/ 2147483647 h 404"/>
                  <a:gd name="T82" fmla="*/ 2147483647 w 253"/>
                  <a:gd name="T83" fmla="*/ 2147483647 h 404"/>
                  <a:gd name="T84" fmla="*/ 2147483647 w 253"/>
                  <a:gd name="T85" fmla="*/ 2147483647 h 404"/>
                  <a:gd name="T86" fmla="*/ 2147483647 w 253"/>
                  <a:gd name="T87" fmla="*/ 2147483647 h 404"/>
                  <a:gd name="T88" fmla="*/ 2147483647 w 253"/>
                  <a:gd name="T89" fmla="*/ 2147483647 h 404"/>
                  <a:gd name="T90" fmla="*/ 2147483647 w 253"/>
                  <a:gd name="T91" fmla="*/ 2147483647 h 404"/>
                  <a:gd name="T92" fmla="*/ 2147483647 w 253"/>
                  <a:gd name="T93" fmla="*/ 2147483647 h 404"/>
                  <a:gd name="T94" fmla="*/ 2147483647 w 253"/>
                  <a:gd name="T95" fmla="*/ 2147483647 h 404"/>
                  <a:gd name="T96" fmla="*/ 2147483647 w 253"/>
                  <a:gd name="T97" fmla="*/ 2147483647 h 404"/>
                  <a:gd name="T98" fmla="*/ 2147483647 w 253"/>
                  <a:gd name="T99" fmla="*/ 2147483647 h 404"/>
                  <a:gd name="T100" fmla="*/ 2147483647 w 253"/>
                  <a:gd name="T101" fmla="*/ 2147483647 h 404"/>
                  <a:gd name="T102" fmla="*/ 2147483647 w 253"/>
                  <a:gd name="T103" fmla="*/ 2147483647 h 404"/>
                  <a:gd name="T104" fmla="*/ 0 w 253"/>
                  <a:gd name="T105" fmla="*/ 2147483647 h 404"/>
                  <a:gd name="T106" fmla="*/ 2147483647 w 253"/>
                  <a:gd name="T107" fmla="*/ 0 h 4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3"/>
                  <a:gd name="T163" fmla="*/ 0 h 404"/>
                  <a:gd name="T164" fmla="*/ 253 w 253"/>
                  <a:gd name="T165" fmla="*/ 404 h 4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3" h="404">
                    <a:moveTo>
                      <a:pt x="7" y="0"/>
                    </a:moveTo>
                    <a:lnTo>
                      <a:pt x="21" y="0"/>
                    </a:lnTo>
                    <a:lnTo>
                      <a:pt x="28" y="7"/>
                    </a:lnTo>
                    <a:lnTo>
                      <a:pt x="43" y="7"/>
                    </a:lnTo>
                    <a:lnTo>
                      <a:pt x="50" y="14"/>
                    </a:lnTo>
                    <a:lnTo>
                      <a:pt x="57" y="14"/>
                    </a:lnTo>
                    <a:lnTo>
                      <a:pt x="72" y="14"/>
                    </a:lnTo>
                    <a:lnTo>
                      <a:pt x="79" y="29"/>
                    </a:lnTo>
                    <a:lnTo>
                      <a:pt x="79" y="36"/>
                    </a:lnTo>
                    <a:lnTo>
                      <a:pt x="93" y="43"/>
                    </a:lnTo>
                    <a:lnTo>
                      <a:pt x="100" y="43"/>
                    </a:lnTo>
                    <a:lnTo>
                      <a:pt x="108" y="43"/>
                    </a:lnTo>
                    <a:lnTo>
                      <a:pt x="115" y="57"/>
                    </a:lnTo>
                    <a:lnTo>
                      <a:pt x="93" y="64"/>
                    </a:lnTo>
                    <a:lnTo>
                      <a:pt x="108" y="100"/>
                    </a:lnTo>
                    <a:lnTo>
                      <a:pt x="93" y="100"/>
                    </a:lnTo>
                    <a:lnTo>
                      <a:pt x="93" y="115"/>
                    </a:lnTo>
                    <a:lnTo>
                      <a:pt x="93" y="129"/>
                    </a:lnTo>
                    <a:lnTo>
                      <a:pt x="100" y="136"/>
                    </a:lnTo>
                    <a:lnTo>
                      <a:pt x="108" y="144"/>
                    </a:lnTo>
                    <a:lnTo>
                      <a:pt x="115" y="151"/>
                    </a:lnTo>
                    <a:lnTo>
                      <a:pt x="122" y="151"/>
                    </a:lnTo>
                    <a:lnTo>
                      <a:pt x="129" y="165"/>
                    </a:lnTo>
                    <a:lnTo>
                      <a:pt x="136" y="165"/>
                    </a:lnTo>
                    <a:lnTo>
                      <a:pt x="136" y="158"/>
                    </a:lnTo>
                    <a:lnTo>
                      <a:pt x="151" y="158"/>
                    </a:lnTo>
                    <a:lnTo>
                      <a:pt x="151" y="151"/>
                    </a:lnTo>
                    <a:lnTo>
                      <a:pt x="151" y="144"/>
                    </a:lnTo>
                    <a:lnTo>
                      <a:pt x="158" y="144"/>
                    </a:lnTo>
                    <a:lnTo>
                      <a:pt x="165" y="151"/>
                    </a:lnTo>
                    <a:lnTo>
                      <a:pt x="158" y="158"/>
                    </a:lnTo>
                    <a:lnTo>
                      <a:pt x="172" y="180"/>
                    </a:lnTo>
                    <a:lnTo>
                      <a:pt x="194" y="180"/>
                    </a:lnTo>
                    <a:lnTo>
                      <a:pt x="208" y="180"/>
                    </a:lnTo>
                    <a:lnTo>
                      <a:pt x="201" y="210"/>
                    </a:lnTo>
                    <a:lnTo>
                      <a:pt x="201" y="217"/>
                    </a:lnTo>
                    <a:lnTo>
                      <a:pt x="201" y="224"/>
                    </a:lnTo>
                    <a:lnTo>
                      <a:pt x="208" y="239"/>
                    </a:lnTo>
                    <a:lnTo>
                      <a:pt x="187" y="267"/>
                    </a:lnTo>
                    <a:lnTo>
                      <a:pt x="187" y="275"/>
                    </a:lnTo>
                    <a:lnTo>
                      <a:pt x="194" y="289"/>
                    </a:lnTo>
                    <a:lnTo>
                      <a:pt x="201" y="289"/>
                    </a:lnTo>
                    <a:lnTo>
                      <a:pt x="201" y="296"/>
                    </a:lnTo>
                    <a:lnTo>
                      <a:pt x="208" y="311"/>
                    </a:lnTo>
                    <a:lnTo>
                      <a:pt x="223" y="296"/>
                    </a:lnTo>
                    <a:lnTo>
                      <a:pt x="246" y="311"/>
                    </a:lnTo>
                    <a:lnTo>
                      <a:pt x="253" y="318"/>
                    </a:lnTo>
                    <a:lnTo>
                      <a:pt x="246" y="332"/>
                    </a:lnTo>
                    <a:lnTo>
                      <a:pt x="246" y="339"/>
                    </a:lnTo>
                    <a:lnTo>
                      <a:pt x="239" y="332"/>
                    </a:lnTo>
                    <a:lnTo>
                      <a:pt x="230" y="339"/>
                    </a:lnTo>
                    <a:lnTo>
                      <a:pt x="230" y="347"/>
                    </a:lnTo>
                    <a:lnTo>
                      <a:pt x="246" y="361"/>
                    </a:lnTo>
                    <a:lnTo>
                      <a:pt x="246" y="368"/>
                    </a:lnTo>
                    <a:lnTo>
                      <a:pt x="239" y="375"/>
                    </a:lnTo>
                    <a:lnTo>
                      <a:pt x="230" y="375"/>
                    </a:lnTo>
                    <a:lnTo>
                      <a:pt x="223" y="361"/>
                    </a:lnTo>
                    <a:lnTo>
                      <a:pt x="216" y="361"/>
                    </a:lnTo>
                    <a:lnTo>
                      <a:pt x="216" y="354"/>
                    </a:lnTo>
                    <a:lnTo>
                      <a:pt x="216" y="347"/>
                    </a:lnTo>
                    <a:lnTo>
                      <a:pt x="208" y="339"/>
                    </a:lnTo>
                    <a:lnTo>
                      <a:pt x="201" y="332"/>
                    </a:lnTo>
                    <a:lnTo>
                      <a:pt x="194" y="339"/>
                    </a:lnTo>
                    <a:lnTo>
                      <a:pt x="180" y="332"/>
                    </a:lnTo>
                    <a:lnTo>
                      <a:pt x="180" y="347"/>
                    </a:lnTo>
                    <a:lnTo>
                      <a:pt x="194" y="354"/>
                    </a:lnTo>
                    <a:lnTo>
                      <a:pt x="180" y="361"/>
                    </a:lnTo>
                    <a:lnTo>
                      <a:pt x="180" y="368"/>
                    </a:lnTo>
                    <a:lnTo>
                      <a:pt x="172" y="368"/>
                    </a:lnTo>
                    <a:lnTo>
                      <a:pt x="165" y="368"/>
                    </a:lnTo>
                    <a:lnTo>
                      <a:pt x="151" y="347"/>
                    </a:lnTo>
                    <a:lnTo>
                      <a:pt x="144" y="347"/>
                    </a:lnTo>
                    <a:lnTo>
                      <a:pt x="136" y="361"/>
                    </a:lnTo>
                    <a:lnTo>
                      <a:pt x="115" y="368"/>
                    </a:lnTo>
                    <a:lnTo>
                      <a:pt x="108" y="383"/>
                    </a:lnTo>
                    <a:lnTo>
                      <a:pt x="100" y="383"/>
                    </a:lnTo>
                    <a:lnTo>
                      <a:pt x="100" y="390"/>
                    </a:lnTo>
                    <a:lnTo>
                      <a:pt x="108" y="397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86" y="368"/>
                    </a:lnTo>
                    <a:lnTo>
                      <a:pt x="86" y="361"/>
                    </a:lnTo>
                    <a:lnTo>
                      <a:pt x="86" y="347"/>
                    </a:lnTo>
                    <a:lnTo>
                      <a:pt x="79" y="325"/>
                    </a:lnTo>
                    <a:lnTo>
                      <a:pt x="79" y="303"/>
                    </a:lnTo>
                    <a:lnTo>
                      <a:pt x="72" y="267"/>
                    </a:lnTo>
                    <a:lnTo>
                      <a:pt x="72" y="260"/>
                    </a:lnTo>
                    <a:lnTo>
                      <a:pt x="72" y="253"/>
                    </a:lnTo>
                    <a:lnTo>
                      <a:pt x="64" y="239"/>
                    </a:lnTo>
                    <a:lnTo>
                      <a:pt x="57" y="231"/>
                    </a:lnTo>
                    <a:lnTo>
                      <a:pt x="50" y="231"/>
                    </a:lnTo>
                    <a:lnTo>
                      <a:pt x="57" y="224"/>
                    </a:lnTo>
                    <a:lnTo>
                      <a:pt x="57" y="217"/>
                    </a:lnTo>
                    <a:lnTo>
                      <a:pt x="50" y="224"/>
                    </a:lnTo>
                    <a:lnTo>
                      <a:pt x="50" y="231"/>
                    </a:lnTo>
                    <a:lnTo>
                      <a:pt x="50" y="217"/>
                    </a:lnTo>
                    <a:lnTo>
                      <a:pt x="43" y="187"/>
                    </a:lnTo>
                    <a:lnTo>
                      <a:pt x="43" y="180"/>
                    </a:lnTo>
                    <a:lnTo>
                      <a:pt x="36" y="158"/>
                    </a:lnTo>
                    <a:lnTo>
                      <a:pt x="28" y="136"/>
                    </a:lnTo>
                    <a:lnTo>
                      <a:pt x="28" y="100"/>
                    </a:lnTo>
                    <a:lnTo>
                      <a:pt x="28" y="93"/>
                    </a:lnTo>
                    <a:lnTo>
                      <a:pt x="21" y="100"/>
                    </a:lnTo>
                    <a:lnTo>
                      <a:pt x="21" y="93"/>
                    </a:lnTo>
                    <a:lnTo>
                      <a:pt x="14" y="72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6223000" y="730250"/>
                <a:ext cx="768350" cy="881063"/>
              </a:xfrm>
              <a:custGeom>
                <a:avLst/>
                <a:gdLst>
                  <a:gd name="T0" fmla="*/ 2147483647 w 484"/>
                  <a:gd name="T1" fmla="*/ 2147483647 h 555"/>
                  <a:gd name="T2" fmla="*/ 2147483647 w 484"/>
                  <a:gd name="T3" fmla="*/ 2147483647 h 555"/>
                  <a:gd name="T4" fmla="*/ 2147483647 w 484"/>
                  <a:gd name="T5" fmla="*/ 2147483647 h 555"/>
                  <a:gd name="T6" fmla="*/ 2147483647 w 484"/>
                  <a:gd name="T7" fmla="*/ 2147483647 h 555"/>
                  <a:gd name="T8" fmla="*/ 2147483647 w 484"/>
                  <a:gd name="T9" fmla="*/ 2147483647 h 555"/>
                  <a:gd name="T10" fmla="*/ 2147483647 w 484"/>
                  <a:gd name="T11" fmla="*/ 2147483647 h 555"/>
                  <a:gd name="T12" fmla="*/ 2147483647 w 484"/>
                  <a:gd name="T13" fmla="*/ 2147483647 h 555"/>
                  <a:gd name="T14" fmla="*/ 2147483647 w 484"/>
                  <a:gd name="T15" fmla="*/ 2147483647 h 555"/>
                  <a:gd name="T16" fmla="*/ 0 w 484"/>
                  <a:gd name="T17" fmla="*/ 2147483647 h 555"/>
                  <a:gd name="T18" fmla="*/ 2147483647 w 484"/>
                  <a:gd name="T19" fmla="*/ 2147483647 h 555"/>
                  <a:gd name="T20" fmla="*/ 2147483647 w 484"/>
                  <a:gd name="T21" fmla="*/ 2147483647 h 555"/>
                  <a:gd name="T22" fmla="*/ 2147483647 w 484"/>
                  <a:gd name="T23" fmla="*/ 2147483647 h 555"/>
                  <a:gd name="T24" fmla="*/ 2147483647 w 484"/>
                  <a:gd name="T25" fmla="*/ 2147483647 h 555"/>
                  <a:gd name="T26" fmla="*/ 2147483647 w 484"/>
                  <a:gd name="T27" fmla="*/ 2147483647 h 555"/>
                  <a:gd name="T28" fmla="*/ 2147483647 w 484"/>
                  <a:gd name="T29" fmla="*/ 2147483647 h 555"/>
                  <a:gd name="T30" fmla="*/ 2147483647 w 484"/>
                  <a:gd name="T31" fmla="*/ 2147483647 h 555"/>
                  <a:gd name="T32" fmla="*/ 2147483647 w 484"/>
                  <a:gd name="T33" fmla="*/ 2147483647 h 555"/>
                  <a:gd name="T34" fmla="*/ 2147483647 w 484"/>
                  <a:gd name="T35" fmla="*/ 2147483647 h 555"/>
                  <a:gd name="T36" fmla="*/ 2147483647 w 484"/>
                  <a:gd name="T37" fmla="*/ 2147483647 h 555"/>
                  <a:gd name="T38" fmla="*/ 2147483647 w 484"/>
                  <a:gd name="T39" fmla="*/ 2147483647 h 555"/>
                  <a:gd name="T40" fmla="*/ 2147483647 w 484"/>
                  <a:gd name="T41" fmla="*/ 2147483647 h 555"/>
                  <a:gd name="T42" fmla="*/ 2147483647 w 484"/>
                  <a:gd name="T43" fmla="*/ 2147483647 h 555"/>
                  <a:gd name="T44" fmla="*/ 2147483647 w 484"/>
                  <a:gd name="T45" fmla="*/ 2147483647 h 555"/>
                  <a:gd name="T46" fmla="*/ 2147483647 w 484"/>
                  <a:gd name="T47" fmla="*/ 2147483647 h 555"/>
                  <a:gd name="T48" fmla="*/ 2147483647 w 484"/>
                  <a:gd name="T49" fmla="*/ 2147483647 h 555"/>
                  <a:gd name="T50" fmla="*/ 2147483647 w 484"/>
                  <a:gd name="T51" fmla="*/ 2147483647 h 555"/>
                  <a:gd name="T52" fmla="*/ 2147483647 w 484"/>
                  <a:gd name="T53" fmla="*/ 2147483647 h 555"/>
                  <a:gd name="T54" fmla="*/ 2147483647 w 484"/>
                  <a:gd name="T55" fmla="*/ 2147483647 h 555"/>
                  <a:gd name="T56" fmla="*/ 2147483647 w 484"/>
                  <a:gd name="T57" fmla="*/ 2147483647 h 555"/>
                  <a:gd name="T58" fmla="*/ 2147483647 w 484"/>
                  <a:gd name="T59" fmla="*/ 2147483647 h 555"/>
                  <a:gd name="T60" fmla="*/ 2147483647 w 484"/>
                  <a:gd name="T61" fmla="*/ 2147483647 h 555"/>
                  <a:gd name="T62" fmla="*/ 2147483647 w 484"/>
                  <a:gd name="T63" fmla="*/ 2147483647 h 555"/>
                  <a:gd name="T64" fmla="*/ 2147483647 w 484"/>
                  <a:gd name="T65" fmla="*/ 2147483647 h 555"/>
                  <a:gd name="T66" fmla="*/ 2147483647 w 484"/>
                  <a:gd name="T67" fmla="*/ 2147483647 h 555"/>
                  <a:gd name="T68" fmla="*/ 2147483647 w 484"/>
                  <a:gd name="T69" fmla="*/ 2147483647 h 555"/>
                  <a:gd name="T70" fmla="*/ 2147483647 w 484"/>
                  <a:gd name="T71" fmla="*/ 2147483647 h 555"/>
                  <a:gd name="T72" fmla="*/ 2147483647 w 484"/>
                  <a:gd name="T73" fmla="*/ 2147483647 h 555"/>
                  <a:gd name="T74" fmla="*/ 2147483647 w 484"/>
                  <a:gd name="T75" fmla="*/ 2147483647 h 555"/>
                  <a:gd name="T76" fmla="*/ 2147483647 w 484"/>
                  <a:gd name="T77" fmla="*/ 2147483647 h 555"/>
                  <a:gd name="T78" fmla="*/ 2147483647 w 484"/>
                  <a:gd name="T79" fmla="*/ 2147483647 h 555"/>
                  <a:gd name="T80" fmla="*/ 2147483647 w 484"/>
                  <a:gd name="T81" fmla="*/ 2147483647 h 555"/>
                  <a:gd name="T82" fmla="*/ 2147483647 w 484"/>
                  <a:gd name="T83" fmla="*/ 2147483647 h 555"/>
                  <a:gd name="T84" fmla="*/ 2147483647 w 484"/>
                  <a:gd name="T85" fmla="*/ 2147483647 h 555"/>
                  <a:gd name="T86" fmla="*/ 2147483647 w 484"/>
                  <a:gd name="T87" fmla="*/ 2147483647 h 555"/>
                  <a:gd name="T88" fmla="*/ 2147483647 w 484"/>
                  <a:gd name="T89" fmla="*/ 2147483647 h 555"/>
                  <a:gd name="T90" fmla="*/ 2147483647 w 484"/>
                  <a:gd name="T91" fmla="*/ 2147483647 h 555"/>
                  <a:gd name="T92" fmla="*/ 2147483647 w 484"/>
                  <a:gd name="T93" fmla="*/ 2147483647 h 555"/>
                  <a:gd name="T94" fmla="*/ 2147483647 w 484"/>
                  <a:gd name="T95" fmla="*/ 2147483647 h 555"/>
                  <a:gd name="T96" fmla="*/ 2147483647 w 484"/>
                  <a:gd name="T97" fmla="*/ 2147483647 h 555"/>
                  <a:gd name="T98" fmla="*/ 2147483647 w 484"/>
                  <a:gd name="T99" fmla="*/ 2147483647 h 555"/>
                  <a:gd name="T100" fmla="*/ 2147483647 w 484"/>
                  <a:gd name="T101" fmla="*/ 2147483647 h 555"/>
                  <a:gd name="T102" fmla="*/ 2147483647 w 484"/>
                  <a:gd name="T103" fmla="*/ 2147483647 h 555"/>
                  <a:gd name="T104" fmla="*/ 2147483647 w 484"/>
                  <a:gd name="T105" fmla="*/ 2147483647 h 555"/>
                  <a:gd name="T106" fmla="*/ 2147483647 w 484"/>
                  <a:gd name="T107" fmla="*/ 2147483647 h 555"/>
                  <a:gd name="T108" fmla="*/ 2147483647 w 484"/>
                  <a:gd name="T109" fmla="*/ 2147483647 h 555"/>
                  <a:gd name="T110" fmla="*/ 2147483647 w 484"/>
                  <a:gd name="T111" fmla="*/ 2147483647 h 5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84"/>
                  <a:gd name="T169" fmla="*/ 0 h 555"/>
                  <a:gd name="T170" fmla="*/ 484 w 484"/>
                  <a:gd name="T171" fmla="*/ 555 h 5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84" h="555">
                    <a:moveTo>
                      <a:pt x="152" y="519"/>
                    </a:moveTo>
                    <a:lnTo>
                      <a:pt x="145" y="534"/>
                    </a:lnTo>
                    <a:lnTo>
                      <a:pt x="145" y="555"/>
                    </a:lnTo>
                    <a:lnTo>
                      <a:pt x="131" y="555"/>
                    </a:lnTo>
                    <a:lnTo>
                      <a:pt x="124" y="555"/>
                    </a:lnTo>
                    <a:lnTo>
                      <a:pt x="102" y="555"/>
                    </a:lnTo>
                    <a:lnTo>
                      <a:pt x="95" y="548"/>
                    </a:lnTo>
                    <a:lnTo>
                      <a:pt x="88" y="541"/>
                    </a:lnTo>
                    <a:lnTo>
                      <a:pt x="80" y="541"/>
                    </a:lnTo>
                    <a:lnTo>
                      <a:pt x="73" y="541"/>
                    </a:lnTo>
                    <a:lnTo>
                      <a:pt x="59" y="526"/>
                    </a:lnTo>
                    <a:lnTo>
                      <a:pt x="52" y="526"/>
                    </a:lnTo>
                    <a:lnTo>
                      <a:pt x="59" y="519"/>
                    </a:lnTo>
                    <a:lnTo>
                      <a:pt x="59" y="512"/>
                    </a:lnTo>
                    <a:lnTo>
                      <a:pt x="43" y="498"/>
                    </a:lnTo>
                    <a:lnTo>
                      <a:pt x="43" y="490"/>
                    </a:lnTo>
                    <a:lnTo>
                      <a:pt x="52" y="483"/>
                    </a:lnTo>
                    <a:lnTo>
                      <a:pt x="59" y="490"/>
                    </a:lnTo>
                    <a:lnTo>
                      <a:pt x="59" y="483"/>
                    </a:lnTo>
                    <a:lnTo>
                      <a:pt x="66" y="469"/>
                    </a:lnTo>
                    <a:lnTo>
                      <a:pt x="59" y="462"/>
                    </a:lnTo>
                    <a:lnTo>
                      <a:pt x="36" y="447"/>
                    </a:lnTo>
                    <a:lnTo>
                      <a:pt x="21" y="462"/>
                    </a:lnTo>
                    <a:lnTo>
                      <a:pt x="14" y="447"/>
                    </a:lnTo>
                    <a:lnTo>
                      <a:pt x="14" y="440"/>
                    </a:lnTo>
                    <a:lnTo>
                      <a:pt x="7" y="440"/>
                    </a:lnTo>
                    <a:lnTo>
                      <a:pt x="0" y="426"/>
                    </a:lnTo>
                    <a:lnTo>
                      <a:pt x="0" y="418"/>
                    </a:lnTo>
                    <a:lnTo>
                      <a:pt x="21" y="390"/>
                    </a:lnTo>
                    <a:lnTo>
                      <a:pt x="14" y="375"/>
                    </a:lnTo>
                    <a:lnTo>
                      <a:pt x="14" y="368"/>
                    </a:lnTo>
                    <a:lnTo>
                      <a:pt x="14" y="361"/>
                    </a:lnTo>
                    <a:lnTo>
                      <a:pt x="21" y="331"/>
                    </a:lnTo>
                    <a:lnTo>
                      <a:pt x="14" y="323"/>
                    </a:lnTo>
                    <a:lnTo>
                      <a:pt x="21" y="309"/>
                    </a:lnTo>
                    <a:lnTo>
                      <a:pt x="29" y="287"/>
                    </a:lnTo>
                    <a:lnTo>
                      <a:pt x="43" y="280"/>
                    </a:lnTo>
                    <a:lnTo>
                      <a:pt x="52" y="273"/>
                    </a:lnTo>
                    <a:lnTo>
                      <a:pt x="52" y="266"/>
                    </a:lnTo>
                    <a:lnTo>
                      <a:pt x="52" y="259"/>
                    </a:lnTo>
                    <a:lnTo>
                      <a:pt x="88" y="259"/>
                    </a:lnTo>
                    <a:lnTo>
                      <a:pt x="95" y="251"/>
                    </a:lnTo>
                    <a:lnTo>
                      <a:pt x="102" y="244"/>
                    </a:lnTo>
                    <a:lnTo>
                      <a:pt x="109" y="244"/>
                    </a:lnTo>
                    <a:lnTo>
                      <a:pt x="116" y="244"/>
                    </a:lnTo>
                    <a:lnTo>
                      <a:pt x="116" y="251"/>
                    </a:lnTo>
                    <a:lnTo>
                      <a:pt x="124" y="251"/>
                    </a:lnTo>
                    <a:lnTo>
                      <a:pt x="124" y="244"/>
                    </a:lnTo>
                    <a:lnTo>
                      <a:pt x="124" y="237"/>
                    </a:lnTo>
                    <a:lnTo>
                      <a:pt x="131" y="237"/>
                    </a:lnTo>
                    <a:lnTo>
                      <a:pt x="124" y="237"/>
                    </a:lnTo>
                    <a:lnTo>
                      <a:pt x="124" y="230"/>
                    </a:lnTo>
                    <a:lnTo>
                      <a:pt x="131" y="230"/>
                    </a:lnTo>
                    <a:lnTo>
                      <a:pt x="124" y="230"/>
                    </a:lnTo>
                    <a:lnTo>
                      <a:pt x="124" y="223"/>
                    </a:lnTo>
                    <a:lnTo>
                      <a:pt x="131" y="223"/>
                    </a:lnTo>
                    <a:lnTo>
                      <a:pt x="138" y="223"/>
                    </a:lnTo>
                    <a:lnTo>
                      <a:pt x="138" y="215"/>
                    </a:lnTo>
                    <a:lnTo>
                      <a:pt x="145" y="208"/>
                    </a:lnTo>
                    <a:lnTo>
                      <a:pt x="152" y="208"/>
                    </a:lnTo>
                    <a:lnTo>
                      <a:pt x="160" y="201"/>
                    </a:lnTo>
                    <a:lnTo>
                      <a:pt x="160" y="194"/>
                    </a:lnTo>
                    <a:lnTo>
                      <a:pt x="174" y="194"/>
                    </a:lnTo>
                    <a:lnTo>
                      <a:pt x="181" y="201"/>
                    </a:lnTo>
                    <a:lnTo>
                      <a:pt x="188" y="201"/>
                    </a:lnTo>
                    <a:lnTo>
                      <a:pt x="196" y="215"/>
                    </a:lnTo>
                    <a:lnTo>
                      <a:pt x="210" y="230"/>
                    </a:lnTo>
                    <a:lnTo>
                      <a:pt x="217" y="230"/>
                    </a:lnTo>
                    <a:lnTo>
                      <a:pt x="217" y="223"/>
                    </a:lnTo>
                    <a:lnTo>
                      <a:pt x="217" y="208"/>
                    </a:lnTo>
                    <a:lnTo>
                      <a:pt x="224" y="194"/>
                    </a:lnTo>
                    <a:lnTo>
                      <a:pt x="224" y="187"/>
                    </a:lnTo>
                    <a:lnTo>
                      <a:pt x="239" y="165"/>
                    </a:lnTo>
                    <a:lnTo>
                      <a:pt x="246" y="165"/>
                    </a:lnTo>
                    <a:lnTo>
                      <a:pt x="246" y="158"/>
                    </a:lnTo>
                    <a:lnTo>
                      <a:pt x="246" y="144"/>
                    </a:lnTo>
                    <a:lnTo>
                      <a:pt x="253" y="136"/>
                    </a:lnTo>
                    <a:lnTo>
                      <a:pt x="260" y="100"/>
                    </a:lnTo>
                    <a:lnTo>
                      <a:pt x="246" y="79"/>
                    </a:lnTo>
                    <a:lnTo>
                      <a:pt x="253" y="79"/>
                    </a:lnTo>
                    <a:lnTo>
                      <a:pt x="253" y="72"/>
                    </a:lnTo>
                    <a:lnTo>
                      <a:pt x="260" y="50"/>
                    </a:lnTo>
                    <a:lnTo>
                      <a:pt x="275" y="43"/>
                    </a:lnTo>
                    <a:lnTo>
                      <a:pt x="282" y="36"/>
                    </a:lnTo>
                    <a:lnTo>
                      <a:pt x="289" y="36"/>
                    </a:lnTo>
                    <a:lnTo>
                      <a:pt x="296" y="43"/>
                    </a:lnTo>
                    <a:lnTo>
                      <a:pt x="311" y="36"/>
                    </a:lnTo>
                    <a:lnTo>
                      <a:pt x="318" y="50"/>
                    </a:lnTo>
                    <a:lnTo>
                      <a:pt x="340" y="50"/>
                    </a:lnTo>
                    <a:lnTo>
                      <a:pt x="354" y="50"/>
                    </a:lnTo>
                    <a:lnTo>
                      <a:pt x="376" y="43"/>
                    </a:lnTo>
                    <a:lnTo>
                      <a:pt x="383" y="28"/>
                    </a:lnTo>
                    <a:lnTo>
                      <a:pt x="390" y="36"/>
                    </a:lnTo>
                    <a:lnTo>
                      <a:pt x="397" y="50"/>
                    </a:lnTo>
                    <a:lnTo>
                      <a:pt x="397" y="57"/>
                    </a:lnTo>
                    <a:lnTo>
                      <a:pt x="404" y="57"/>
                    </a:lnTo>
                    <a:lnTo>
                      <a:pt x="412" y="50"/>
                    </a:lnTo>
                    <a:lnTo>
                      <a:pt x="419" y="50"/>
                    </a:lnTo>
                    <a:lnTo>
                      <a:pt x="440" y="21"/>
                    </a:lnTo>
                    <a:lnTo>
                      <a:pt x="440" y="0"/>
                    </a:lnTo>
                    <a:lnTo>
                      <a:pt x="455" y="0"/>
                    </a:lnTo>
                    <a:lnTo>
                      <a:pt x="462" y="7"/>
                    </a:lnTo>
                    <a:lnTo>
                      <a:pt x="469" y="21"/>
                    </a:lnTo>
                    <a:lnTo>
                      <a:pt x="462" y="36"/>
                    </a:lnTo>
                    <a:lnTo>
                      <a:pt x="455" y="50"/>
                    </a:lnTo>
                    <a:lnTo>
                      <a:pt x="455" y="64"/>
                    </a:lnTo>
                    <a:lnTo>
                      <a:pt x="476" y="57"/>
                    </a:lnTo>
                    <a:lnTo>
                      <a:pt x="484" y="64"/>
                    </a:lnTo>
                    <a:lnTo>
                      <a:pt x="484" y="86"/>
                    </a:lnTo>
                    <a:lnTo>
                      <a:pt x="462" y="100"/>
                    </a:lnTo>
                    <a:lnTo>
                      <a:pt x="469" y="108"/>
                    </a:lnTo>
                    <a:lnTo>
                      <a:pt x="462" y="115"/>
                    </a:lnTo>
                    <a:lnTo>
                      <a:pt x="455" y="108"/>
                    </a:lnTo>
                    <a:lnTo>
                      <a:pt x="448" y="108"/>
                    </a:lnTo>
                    <a:lnTo>
                      <a:pt x="440" y="129"/>
                    </a:lnTo>
                    <a:lnTo>
                      <a:pt x="433" y="122"/>
                    </a:lnTo>
                    <a:lnTo>
                      <a:pt x="426" y="129"/>
                    </a:lnTo>
                    <a:lnTo>
                      <a:pt x="433" y="144"/>
                    </a:lnTo>
                    <a:lnTo>
                      <a:pt x="455" y="158"/>
                    </a:lnTo>
                    <a:lnTo>
                      <a:pt x="455" y="165"/>
                    </a:lnTo>
                    <a:lnTo>
                      <a:pt x="455" y="187"/>
                    </a:lnTo>
                    <a:lnTo>
                      <a:pt x="448" y="201"/>
                    </a:lnTo>
                    <a:lnTo>
                      <a:pt x="433" y="201"/>
                    </a:lnTo>
                    <a:lnTo>
                      <a:pt x="426" y="194"/>
                    </a:lnTo>
                    <a:lnTo>
                      <a:pt x="419" y="194"/>
                    </a:lnTo>
                    <a:lnTo>
                      <a:pt x="412" y="208"/>
                    </a:lnTo>
                    <a:lnTo>
                      <a:pt x="404" y="215"/>
                    </a:lnTo>
                    <a:lnTo>
                      <a:pt x="404" y="230"/>
                    </a:lnTo>
                    <a:lnTo>
                      <a:pt x="397" y="244"/>
                    </a:lnTo>
                    <a:lnTo>
                      <a:pt x="383" y="259"/>
                    </a:lnTo>
                    <a:lnTo>
                      <a:pt x="361" y="273"/>
                    </a:lnTo>
                    <a:lnTo>
                      <a:pt x="347" y="280"/>
                    </a:lnTo>
                    <a:lnTo>
                      <a:pt x="340" y="295"/>
                    </a:lnTo>
                    <a:lnTo>
                      <a:pt x="354" y="309"/>
                    </a:lnTo>
                    <a:lnTo>
                      <a:pt x="354" y="323"/>
                    </a:lnTo>
                    <a:lnTo>
                      <a:pt x="361" y="338"/>
                    </a:lnTo>
                    <a:lnTo>
                      <a:pt x="354" y="361"/>
                    </a:lnTo>
                    <a:lnTo>
                      <a:pt x="361" y="368"/>
                    </a:lnTo>
                    <a:lnTo>
                      <a:pt x="354" y="390"/>
                    </a:lnTo>
                    <a:lnTo>
                      <a:pt x="354" y="397"/>
                    </a:lnTo>
                    <a:lnTo>
                      <a:pt x="347" y="411"/>
                    </a:lnTo>
                    <a:lnTo>
                      <a:pt x="340" y="433"/>
                    </a:lnTo>
                    <a:lnTo>
                      <a:pt x="354" y="426"/>
                    </a:lnTo>
                    <a:lnTo>
                      <a:pt x="368" y="411"/>
                    </a:lnTo>
                    <a:lnTo>
                      <a:pt x="376" y="418"/>
                    </a:lnTo>
                    <a:lnTo>
                      <a:pt x="383" y="440"/>
                    </a:lnTo>
                    <a:lnTo>
                      <a:pt x="376" y="447"/>
                    </a:lnTo>
                    <a:lnTo>
                      <a:pt x="368" y="462"/>
                    </a:lnTo>
                    <a:lnTo>
                      <a:pt x="368" y="476"/>
                    </a:lnTo>
                    <a:lnTo>
                      <a:pt x="354" y="490"/>
                    </a:lnTo>
                    <a:lnTo>
                      <a:pt x="347" y="512"/>
                    </a:lnTo>
                    <a:lnTo>
                      <a:pt x="325" y="519"/>
                    </a:lnTo>
                    <a:lnTo>
                      <a:pt x="325" y="526"/>
                    </a:lnTo>
                    <a:lnTo>
                      <a:pt x="318" y="526"/>
                    </a:lnTo>
                    <a:lnTo>
                      <a:pt x="325" y="534"/>
                    </a:lnTo>
                    <a:lnTo>
                      <a:pt x="311" y="548"/>
                    </a:lnTo>
                    <a:lnTo>
                      <a:pt x="304" y="548"/>
                    </a:lnTo>
                    <a:lnTo>
                      <a:pt x="289" y="555"/>
                    </a:lnTo>
                    <a:lnTo>
                      <a:pt x="282" y="555"/>
                    </a:lnTo>
                    <a:lnTo>
                      <a:pt x="268" y="541"/>
                    </a:lnTo>
                    <a:lnTo>
                      <a:pt x="253" y="541"/>
                    </a:lnTo>
                    <a:lnTo>
                      <a:pt x="239" y="541"/>
                    </a:lnTo>
                    <a:lnTo>
                      <a:pt x="239" y="534"/>
                    </a:lnTo>
                    <a:lnTo>
                      <a:pt x="239" y="519"/>
                    </a:lnTo>
                    <a:lnTo>
                      <a:pt x="232" y="519"/>
                    </a:lnTo>
                    <a:lnTo>
                      <a:pt x="217" y="534"/>
                    </a:lnTo>
                    <a:lnTo>
                      <a:pt x="210" y="548"/>
                    </a:lnTo>
                    <a:lnTo>
                      <a:pt x="181" y="534"/>
                    </a:lnTo>
                    <a:lnTo>
                      <a:pt x="167" y="519"/>
                    </a:lnTo>
                    <a:lnTo>
                      <a:pt x="152" y="519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6223000" y="730250"/>
                <a:ext cx="768350" cy="881063"/>
              </a:xfrm>
              <a:custGeom>
                <a:avLst/>
                <a:gdLst>
                  <a:gd name="T0" fmla="*/ 2147483647 w 484"/>
                  <a:gd name="T1" fmla="*/ 2147483647 h 555"/>
                  <a:gd name="T2" fmla="*/ 2147483647 w 484"/>
                  <a:gd name="T3" fmla="*/ 2147483647 h 555"/>
                  <a:gd name="T4" fmla="*/ 2147483647 w 484"/>
                  <a:gd name="T5" fmla="*/ 2147483647 h 555"/>
                  <a:gd name="T6" fmla="*/ 2147483647 w 484"/>
                  <a:gd name="T7" fmla="*/ 2147483647 h 555"/>
                  <a:gd name="T8" fmla="*/ 2147483647 w 484"/>
                  <a:gd name="T9" fmla="*/ 2147483647 h 555"/>
                  <a:gd name="T10" fmla="*/ 2147483647 w 484"/>
                  <a:gd name="T11" fmla="*/ 2147483647 h 555"/>
                  <a:gd name="T12" fmla="*/ 2147483647 w 484"/>
                  <a:gd name="T13" fmla="*/ 2147483647 h 555"/>
                  <a:gd name="T14" fmla="*/ 2147483647 w 484"/>
                  <a:gd name="T15" fmla="*/ 2147483647 h 555"/>
                  <a:gd name="T16" fmla="*/ 0 w 484"/>
                  <a:gd name="T17" fmla="*/ 2147483647 h 555"/>
                  <a:gd name="T18" fmla="*/ 2147483647 w 484"/>
                  <a:gd name="T19" fmla="*/ 2147483647 h 555"/>
                  <a:gd name="T20" fmla="*/ 2147483647 w 484"/>
                  <a:gd name="T21" fmla="*/ 2147483647 h 555"/>
                  <a:gd name="T22" fmla="*/ 2147483647 w 484"/>
                  <a:gd name="T23" fmla="*/ 2147483647 h 555"/>
                  <a:gd name="T24" fmla="*/ 2147483647 w 484"/>
                  <a:gd name="T25" fmla="*/ 2147483647 h 555"/>
                  <a:gd name="T26" fmla="*/ 2147483647 w 484"/>
                  <a:gd name="T27" fmla="*/ 2147483647 h 555"/>
                  <a:gd name="T28" fmla="*/ 2147483647 w 484"/>
                  <a:gd name="T29" fmla="*/ 2147483647 h 555"/>
                  <a:gd name="T30" fmla="*/ 2147483647 w 484"/>
                  <a:gd name="T31" fmla="*/ 2147483647 h 555"/>
                  <a:gd name="T32" fmla="*/ 2147483647 w 484"/>
                  <a:gd name="T33" fmla="*/ 2147483647 h 555"/>
                  <a:gd name="T34" fmla="*/ 2147483647 w 484"/>
                  <a:gd name="T35" fmla="*/ 2147483647 h 555"/>
                  <a:gd name="T36" fmla="*/ 2147483647 w 484"/>
                  <a:gd name="T37" fmla="*/ 2147483647 h 555"/>
                  <a:gd name="T38" fmla="*/ 2147483647 w 484"/>
                  <a:gd name="T39" fmla="*/ 2147483647 h 555"/>
                  <a:gd name="T40" fmla="*/ 2147483647 w 484"/>
                  <a:gd name="T41" fmla="*/ 2147483647 h 555"/>
                  <a:gd name="T42" fmla="*/ 2147483647 w 484"/>
                  <a:gd name="T43" fmla="*/ 2147483647 h 555"/>
                  <a:gd name="T44" fmla="*/ 2147483647 w 484"/>
                  <a:gd name="T45" fmla="*/ 2147483647 h 555"/>
                  <a:gd name="T46" fmla="*/ 2147483647 w 484"/>
                  <a:gd name="T47" fmla="*/ 2147483647 h 555"/>
                  <a:gd name="T48" fmla="*/ 2147483647 w 484"/>
                  <a:gd name="T49" fmla="*/ 2147483647 h 555"/>
                  <a:gd name="T50" fmla="*/ 2147483647 w 484"/>
                  <a:gd name="T51" fmla="*/ 2147483647 h 555"/>
                  <a:gd name="T52" fmla="*/ 2147483647 w 484"/>
                  <a:gd name="T53" fmla="*/ 2147483647 h 555"/>
                  <a:gd name="T54" fmla="*/ 2147483647 w 484"/>
                  <a:gd name="T55" fmla="*/ 2147483647 h 555"/>
                  <a:gd name="T56" fmla="*/ 2147483647 w 484"/>
                  <a:gd name="T57" fmla="*/ 2147483647 h 555"/>
                  <a:gd name="T58" fmla="*/ 2147483647 w 484"/>
                  <a:gd name="T59" fmla="*/ 2147483647 h 555"/>
                  <a:gd name="T60" fmla="*/ 2147483647 w 484"/>
                  <a:gd name="T61" fmla="*/ 2147483647 h 555"/>
                  <a:gd name="T62" fmla="*/ 2147483647 w 484"/>
                  <a:gd name="T63" fmla="*/ 2147483647 h 555"/>
                  <a:gd name="T64" fmla="*/ 2147483647 w 484"/>
                  <a:gd name="T65" fmla="*/ 2147483647 h 555"/>
                  <a:gd name="T66" fmla="*/ 2147483647 w 484"/>
                  <a:gd name="T67" fmla="*/ 2147483647 h 555"/>
                  <a:gd name="T68" fmla="*/ 2147483647 w 484"/>
                  <a:gd name="T69" fmla="*/ 2147483647 h 555"/>
                  <a:gd name="T70" fmla="*/ 2147483647 w 484"/>
                  <a:gd name="T71" fmla="*/ 2147483647 h 555"/>
                  <a:gd name="T72" fmla="*/ 2147483647 w 484"/>
                  <a:gd name="T73" fmla="*/ 2147483647 h 555"/>
                  <a:gd name="T74" fmla="*/ 2147483647 w 484"/>
                  <a:gd name="T75" fmla="*/ 2147483647 h 555"/>
                  <a:gd name="T76" fmla="*/ 2147483647 w 484"/>
                  <a:gd name="T77" fmla="*/ 2147483647 h 555"/>
                  <a:gd name="T78" fmla="*/ 2147483647 w 484"/>
                  <a:gd name="T79" fmla="*/ 2147483647 h 555"/>
                  <a:gd name="T80" fmla="*/ 2147483647 w 484"/>
                  <a:gd name="T81" fmla="*/ 2147483647 h 555"/>
                  <a:gd name="T82" fmla="*/ 2147483647 w 484"/>
                  <a:gd name="T83" fmla="*/ 2147483647 h 555"/>
                  <a:gd name="T84" fmla="*/ 2147483647 w 484"/>
                  <a:gd name="T85" fmla="*/ 2147483647 h 555"/>
                  <a:gd name="T86" fmla="*/ 2147483647 w 484"/>
                  <a:gd name="T87" fmla="*/ 2147483647 h 555"/>
                  <a:gd name="T88" fmla="*/ 2147483647 w 484"/>
                  <a:gd name="T89" fmla="*/ 2147483647 h 555"/>
                  <a:gd name="T90" fmla="*/ 2147483647 w 484"/>
                  <a:gd name="T91" fmla="*/ 2147483647 h 555"/>
                  <a:gd name="T92" fmla="*/ 2147483647 w 484"/>
                  <a:gd name="T93" fmla="*/ 2147483647 h 555"/>
                  <a:gd name="T94" fmla="*/ 2147483647 w 484"/>
                  <a:gd name="T95" fmla="*/ 2147483647 h 555"/>
                  <a:gd name="T96" fmla="*/ 2147483647 w 484"/>
                  <a:gd name="T97" fmla="*/ 2147483647 h 555"/>
                  <a:gd name="T98" fmla="*/ 2147483647 w 484"/>
                  <a:gd name="T99" fmla="*/ 2147483647 h 555"/>
                  <a:gd name="T100" fmla="*/ 2147483647 w 484"/>
                  <a:gd name="T101" fmla="*/ 2147483647 h 555"/>
                  <a:gd name="T102" fmla="*/ 2147483647 w 484"/>
                  <a:gd name="T103" fmla="*/ 2147483647 h 555"/>
                  <a:gd name="T104" fmla="*/ 2147483647 w 484"/>
                  <a:gd name="T105" fmla="*/ 2147483647 h 555"/>
                  <a:gd name="T106" fmla="*/ 2147483647 w 484"/>
                  <a:gd name="T107" fmla="*/ 2147483647 h 555"/>
                  <a:gd name="T108" fmla="*/ 2147483647 w 484"/>
                  <a:gd name="T109" fmla="*/ 2147483647 h 555"/>
                  <a:gd name="T110" fmla="*/ 2147483647 w 484"/>
                  <a:gd name="T111" fmla="*/ 2147483647 h 5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84"/>
                  <a:gd name="T169" fmla="*/ 0 h 555"/>
                  <a:gd name="T170" fmla="*/ 484 w 484"/>
                  <a:gd name="T171" fmla="*/ 555 h 5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84" h="555">
                    <a:moveTo>
                      <a:pt x="152" y="519"/>
                    </a:moveTo>
                    <a:lnTo>
                      <a:pt x="145" y="534"/>
                    </a:lnTo>
                    <a:lnTo>
                      <a:pt x="145" y="555"/>
                    </a:lnTo>
                    <a:lnTo>
                      <a:pt x="131" y="555"/>
                    </a:lnTo>
                    <a:lnTo>
                      <a:pt x="124" y="555"/>
                    </a:lnTo>
                    <a:lnTo>
                      <a:pt x="102" y="555"/>
                    </a:lnTo>
                    <a:lnTo>
                      <a:pt x="95" y="548"/>
                    </a:lnTo>
                    <a:lnTo>
                      <a:pt x="88" y="541"/>
                    </a:lnTo>
                    <a:lnTo>
                      <a:pt x="80" y="541"/>
                    </a:lnTo>
                    <a:lnTo>
                      <a:pt x="73" y="541"/>
                    </a:lnTo>
                    <a:lnTo>
                      <a:pt x="59" y="526"/>
                    </a:lnTo>
                    <a:lnTo>
                      <a:pt x="52" y="526"/>
                    </a:lnTo>
                    <a:lnTo>
                      <a:pt x="59" y="519"/>
                    </a:lnTo>
                    <a:lnTo>
                      <a:pt x="59" y="512"/>
                    </a:lnTo>
                    <a:lnTo>
                      <a:pt x="43" y="498"/>
                    </a:lnTo>
                    <a:lnTo>
                      <a:pt x="43" y="490"/>
                    </a:lnTo>
                    <a:lnTo>
                      <a:pt x="52" y="483"/>
                    </a:lnTo>
                    <a:lnTo>
                      <a:pt x="59" y="490"/>
                    </a:lnTo>
                    <a:lnTo>
                      <a:pt x="59" y="483"/>
                    </a:lnTo>
                    <a:lnTo>
                      <a:pt x="66" y="469"/>
                    </a:lnTo>
                    <a:lnTo>
                      <a:pt x="59" y="462"/>
                    </a:lnTo>
                    <a:lnTo>
                      <a:pt x="36" y="447"/>
                    </a:lnTo>
                    <a:lnTo>
                      <a:pt x="21" y="462"/>
                    </a:lnTo>
                    <a:lnTo>
                      <a:pt x="14" y="447"/>
                    </a:lnTo>
                    <a:lnTo>
                      <a:pt x="14" y="440"/>
                    </a:lnTo>
                    <a:lnTo>
                      <a:pt x="7" y="440"/>
                    </a:lnTo>
                    <a:lnTo>
                      <a:pt x="0" y="426"/>
                    </a:lnTo>
                    <a:lnTo>
                      <a:pt x="0" y="418"/>
                    </a:lnTo>
                    <a:lnTo>
                      <a:pt x="21" y="390"/>
                    </a:lnTo>
                    <a:lnTo>
                      <a:pt x="14" y="375"/>
                    </a:lnTo>
                    <a:lnTo>
                      <a:pt x="14" y="368"/>
                    </a:lnTo>
                    <a:lnTo>
                      <a:pt x="14" y="361"/>
                    </a:lnTo>
                    <a:lnTo>
                      <a:pt x="21" y="331"/>
                    </a:lnTo>
                    <a:lnTo>
                      <a:pt x="14" y="323"/>
                    </a:lnTo>
                    <a:lnTo>
                      <a:pt x="21" y="309"/>
                    </a:lnTo>
                    <a:lnTo>
                      <a:pt x="29" y="287"/>
                    </a:lnTo>
                    <a:lnTo>
                      <a:pt x="43" y="280"/>
                    </a:lnTo>
                    <a:lnTo>
                      <a:pt x="52" y="273"/>
                    </a:lnTo>
                    <a:lnTo>
                      <a:pt x="52" y="266"/>
                    </a:lnTo>
                    <a:lnTo>
                      <a:pt x="52" y="259"/>
                    </a:lnTo>
                    <a:lnTo>
                      <a:pt x="88" y="259"/>
                    </a:lnTo>
                    <a:lnTo>
                      <a:pt x="95" y="251"/>
                    </a:lnTo>
                    <a:lnTo>
                      <a:pt x="102" y="244"/>
                    </a:lnTo>
                    <a:lnTo>
                      <a:pt x="109" y="244"/>
                    </a:lnTo>
                    <a:lnTo>
                      <a:pt x="116" y="244"/>
                    </a:lnTo>
                    <a:lnTo>
                      <a:pt x="116" y="251"/>
                    </a:lnTo>
                    <a:lnTo>
                      <a:pt x="124" y="251"/>
                    </a:lnTo>
                    <a:lnTo>
                      <a:pt x="124" y="244"/>
                    </a:lnTo>
                    <a:lnTo>
                      <a:pt x="124" y="237"/>
                    </a:lnTo>
                    <a:lnTo>
                      <a:pt x="131" y="237"/>
                    </a:lnTo>
                    <a:lnTo>
                      <a:pt x="124" y="237"/>
                    </a:lnTo>
                    <a:lnTo>
                      <a:pt x="124" y="230"/>
                    </a:lnTo>
                    <a:lnTo>
                      <a:pt x="131" y="230"/>
                    </a:lnTo>
                    <a:lnTo>
                      <a:pt x="124" y="230"/>
                    </a:lnTo>
                    <a:lnTo>
                      <a:pt x="124" y="223"/>
                    </a:lnTo>
                    <a:lnTo>
                      <a:pt x="131" y="223"/>
                    </a:lnTo>
                    <a:lnTo>
                      <a:pt x="138" y="223"/>
                    </a:lnTo>
                    <a:lnTo>
                      <a:pt x="138" y="215"/>
                    </a:lnTo>
                    <a:lnTo>
                      <a:pt x="145" y="208"/>
                    </a:lnTo>
                    <a:lnTo>
                      <a:pt x="152" y="208"/>
                    </a:lnTo>
                    <a:lnTo>
                      <a:pt x="160" y="201"/>
                    </a:lnTo>
                    <a:lnTo>
                      <a:pt x="160" y="194"/>
                    </a:lnTo>
                    <a:lnTo>
                      <a:pt x="174" y="194"/>
                    </a:lnTo>
                    <a:lnTo>
                      <a:pt x="181" y="201"/>
                    </a:lnTo>
                    <a:lnTo>
                      <a:pt x="188" y="201"/>
                    </a:lnTo>
                    <a:lnTo>
                      <a:pt x="196" y="215"/>
                    </a:lnTo>
                    <a:lnTo>
                      <a:pt x="210" y="230"/>
                    </a:lnTo>
                    <a:lnTo>
                      <a:pt x="217" y="230"/>
                    </a:lnTo>
                    <a:lnTo>
                      <a:pt x="217" y="223"/>
                    </a:lnTo>
                    <a:lnTo>
                      <a:pt x="217" y="208"/>
                    </a:lnTo>
                    <a:lnTo>
                      <a:pt x="224" y="194"/>
                    </a:lnTo>
                    <a:lnTo>
                      <a:pt x="224" y="187"/>
                    </a:lnTo>
                    <a:lnTo>
                      <a:pt x="239" y="165"/>
                    </a:lnTo>
                    <a:lnTo>
                      <a:pt x="246" y="165"/>
                    </a:lnTo>
                    <a:lnTo>
                      <a:pt x="246" y="158"/>
                    </a:lnTo>
                    <a:lnTo>
                      <a:pt x="246" y="144"/>
                    </a:lnTo>
                    <a:lnTo>
                      <a:pt x="253" y="136"/>
                    </a:lnTo>
                    <a:lnTo>
                      <a:pt x="260" y="100"/>
                    </a:lnTo>
                    <a:lnTo>
                      <a:pt x="246" y="79"/>
                    </a:lnTo>
                    <a:lnTo>
                      <a:pt x="253" y="79"/>
                    </a:lnTo>
                    <a:lnTo>
                      <a:pt x="253" y="72"/>
                    </a:lnTo>
                    <a:lnTo>
                      <a:pt x="260" y="50"/>
                    </a:lnTo>
                    <a:lnTo>
                      <a:pt x="275" y="43"/>
                    </a:lnTo>
                    <a:lnTo>
                      <a:pt x="282" y="36"/>
                    </a:lnTo>
                    <a:lnTo>
                      <a:pt x="289" y="36"/>
                    </a:lnTo>
                    <a:lnTo>
                      <a:pt x="296" y="43"/>
                    </a:lnTo>
                    <a:lnTo>
                      <a:pt x="311" y="36"/>
                    </a:lnTo>
                    <a:lnTo>
                      <a:pt x="318" y="50"/>
                    </a:lnTo>
                    <a:lnTo>
                      <a:pt x="340" y="50"/>
                    </a:lnTo>
                    <a:lnTo>
                      <a:pt x="354" y="50"/>
                    </a:lnTo>
                    <a:lnTo>
                      <a:pt x="376" y="43"/>
                    </a:lnTo>
                    <a:lnTo>
                      <a:pt x="383" y="28"/>
                    </a:lnTo>
                    <a:lnTo>
                      <a:pt x="390" y="36"/>
                    </a:lnTo>
                    <a:lnTo>
                      <a:pt x="397" y="50"/>
                    </a:lnTo>
                    <a:lnTo>
                      <a:pt x="397" y="57"/>
                    </a:lnTo>
                    <a:lnTo>
                      <a:pt x="404" y="57"/>
                    </a:lnTo>
                    <a:lnTo>
                      <a:pt x="412" y="50"/>
                    </a:lnTo>
                    <a:lnTo>
                      <a:pt x="419" y="50"/>
                    </a:lnTo>
                    <a:lnTo>
                      <a:pt x="440" y="21"/>
                    </a:lnTo>
                    <a:lnTo>
                      <a:pt x="440" y="0"/>
                    </a:lnTo>
                    <a:lnTo>
                      <a:pt x="455" y="0"/>
                    </a:lnTo>
                    <a:lnTo>
                      <a:pt x="462" y="7"/>
                    </a:lnTo>
                    <a:lnTo>
                      <a:pt x="469" y="21"/>
                    </a:lnTo>
                    <a:lnTo>
                      <a:pt x="462" y="36"/>
                    </a:lnTo>
                    <a:lnTo>
                      <a:pt x="455" y="50"/>
                    </a:lnTo>
                    <a:lnTo>
                      <a:pt x="455" y="64"/>
                    </a:lnTo>
                    <a:lnTo>
                      <a:pt x="476" y="57"/>
                    </a:lnTo>
                    <a:lnTo>
                      <a:pt x="484" y="64"/>
                    </a:lnTo>
                    <a:lnTo>
                      <a:pt x="484" y="86"/>
                    </a:lnTo>
                    <a:lnTo>
                      <a:pt x="462" y="100"/>
                    </a:lnTo>
                    <a:lnTo>
                      <a:pt x="469" y="108"/>
                    </a:lnTo>
                    <a:lnTo>
                      <a:pt x="462" y="115"/>
                    </a:lnTo>
                    <a:lnTo>
                      <a:pt x="455" y="108"/>
                    </a:lnTo>
                    <a:lnTo>
                      <a:pt x="448" y="108"/>
                    </a:lnTo>
                    <a:lnTo>
                      <a:pt x="440" y="129"/>
                    </a:lnTo>
                    <a:lnTo>
                      <a:pt x="433" y="122"/>
                    </a:lnTo>
                    <a:lnTo>
                      <a:pt x="426" y="129"/>
                    </a:lnTo>
                    <a:lnTo>
                      <a:pt x="433" y="144"/>
                    </a:lnTo>
                    <a:lnTo>
                      <a:pt x="455" y="158"/>
                    </a:lnTo>
                    <a:lnTo>
                      <a:pt x="455" y="165"/>
                    </a:lnTo>
                    <a:lnTo>
                      <a:pt x="455" y="187"/>
                    </a:lnTo>
                    <a:lnTo>
                      <a:pt x="448" y="201"/>
                    </a:lnTo>
                    <a:lnTo>
                      <a:pt x="433" y="201"/>
                    </a:lnTo>
                    <a:lnTo>
                      <a:pt x="426" y="194"/>
                    </a:lnTo>
                    <a:lnTo>
                      <a:pt x="419" y="194"/>
                    </a:lnTo>
                    <a:lnTo>
                      <a:pt x="412" y="208"/>
                    </a:lnTo>
                    <a:lnTo>
                      <a:pt x="404" y="215"/>
                    </a:lnTo>
                    <a:lnTo>
                      <a:pt x="404" y="230"/>
                    </a:lnTo>
                    <a:lnTo>
                      <a:pt x="397" y="244"/>
                    </a:lnTo>
                    <a:lnTo>
                      <a:pt x="383" y="259"/>
                    </a:lnTo>
                    <a:lnTo>
                      <a:pt x="361" y="273"/>
                    </a:lnTo>
                    <a:lnTo>
                      <a:pt x="347" y="280"/>
                    </a:lnTo>
                    <a:lnTo>
                      <a:pt x="340" y="295"/>
                    </a:lnTo>
                    <a:lnTo>
                      <a:pt x="354" y="309"/>
                    </a:lnTo>
                    <a:lnTo>
                      <a:pt x="354" y="323"/>
                    </a:lnTo>
                    <a:lnTo>
                      <a:pt x="361" y="338"/>
                    </a:lnTo>
                    <a:lnTo>
                      <a:pt x="354" y="361"/>
                    </a:lnTo>
                    <a:lnTo>
                      <a:pt x="361" y="368"/>
                    </a:lnTo>
                    <a:lnTo>
                      <a:pt x="354" y="390"/>
                    </a:lnTo>
                    <a:lnTo>
                      <a:pt x="354" y="397"/>
                    </a:lnTo>
                    <a:lnTo>
                      <a:pt x="347" y="411"/>
                    </a:lnTo>
                    <a:lnTo>
                      <a:pt x="340" y="433"/>
                    </a:lnTo>
                    <a:lnTo>
                      <a:pt x="354" y="426"/>
                    </a:lnTo>
                    <a:lnTo>
                      <a:pt x="368" y="411"/>
                    </a:lnTo>
                    <a:lnTo>
                      <a:pt x="376" y="418"/>
                    </a:lnTo>
                    <a:lnTo>
                      <a:pt x="383" y="440"/>
                    </a:lnTo>
                    <a:lnTo>
                      <a:pt x="376" y="447"/>
                    </a:lnTo>
                    <a:lnTo>
                      <a:pt x="368" y="462"/>
                    </a:lnTo>
                    <a:lnTo>
                      <a:pt x="368" y="476"/>
                    </a:lnTo>
                    <a:lnTo>
                      <a:pt x="354" y="490"/>
                    </a:lnTo>
                    <a:lnTo>
                      <a:pt x="347" y="512"/>
                    </a:lnTo>
                    <a:lnTo>
                      <a:pt x="325" y="519"/>
                    </a:lnTo>
                    <a:lnTo>
                      <a:pt x="325" y="526"/>
                    </a:lnTo>
                    <a:lnTo>
                      <a:pt x="318" y="526"/>
                    </a:lnTo>
                    <a:lnTo>
                      <a:pt x="325" y="534"/>
                    </a:lnTo>
                    <a:lnTo>
                      <a:pt x="311" y="548"/>
                    </a:lnTo>
                    <a:lnTo>
                      <a:pt x="304" y="548"/>
                    </a:lnTo>
                    <a:lnTo>
                      <a:pt x="289" y="555"/>
                    </a:lnTo>
                    <a:lnTo>
                      <a:pt x="282" y="555"/>
                    </a:lnTo>
                    <a:lnTo>
                      <a:pt x="268" y="541"/>
                    </a:lnTo>
                    <a:lnTo>
                      <a:pt x="253" y="541"/>
                    </a:lnTo>
                    <a:lnTo>
                      <a:pt x="239" y="541"/>
                    </a:lnTo>
                    <a:lnTo>
                      <a:pt x="239" y="534"/>
                    </a:lnTo>
                    <a:lnTo>
                      <a:pt x="239" y="519"/>
                    </a:lnTo>
                    <a:lnTo>
                      <a:pt x="232" y="519"/>
                    </a:lnTo>
                    <a:lnTo>
                      <a:pt x="217" y="534"/>
                    </a:lnTo>
                    <a:lnTo>
                      <a:pt x="210" y="548"/>
                    </a:lnTo>
                    <a:lnTo>
                      <a:pt x="181" y="534"/>
                    </a:lnTo>
                    <a:lnTo>
                      <a:pt x="167" y="519"/>
                    </a:lnTo>
                    <a:lnTo>
                      <a:pt x="152" y="519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6084888" y="1497013"/>
                <a:ext cx="517525" cy="388938"/>
              </a:xfrm>
              <a:custGeom>
                <a:avLst/>
                <a:gdLst>
                  <a:gd name="T0" fmla="*/ 2147483647 w 326"/>
                  <a:gd name="T1" fmla="*/ 2147483647 h 245"/>
                  <a:gd name="T2" fmla="*/ 2147483647 w 326"/>
                  <a:gd name="T3" fmla="*/ 2147483647 h 245"/>
                  <a:gd name="T4" fmla="*/ 2147483647 w 326"/>
                  <a:gd name="T5" fmla="*/ 2147483647 h 245"/>
                  <a:gd name="T6" fmla="*/ 2147483647 w 326"/>
                  <a:gd name="T7" fmla="*/ 2147483647 h 245"/>
                  <a:gd name="T8" fmla="*/ 2147483647 w 326"/>
                  <a:gd name="T9" fmla="*/ 2147483647 h 245"/>
                  <a:gd name="T10" fmla="*/ 2147483647 w 326"/>
                  <a:gd name="T11" fmla="*/ 2147483647 h 245"/>
                  <a:gd name="T12" fmla="*/ 2147483647 w 326"/>
                  <a:gd name="T13" fmla="*/ 2147483647 h 245"/>
                  <a:gd name="T14" fmla="*/ 2147483647 w 326"/>
                  <a:gd name="T15" fmla="*/ 2147483647 h 245"/>
                  <a:gd name="T16" fmla="*/ 2147483647 w 326"/>
                  <a:gd name="T17" fmla="*/ 2147483647 h 245"/>
                  <a:gd name="T18" fmla="*/ 2147483647 w 326"/>
                  <a:gd name="T19" fmla="*/ 2147483647 h 245"/>
                  <a:gd name="T20" fmla="*/ 2147483647 w 326"/>
                  <a:gd name="T21" fmla="*/ 2147483647 h 245"/>
                  <a:gd name="T22" fmla="*/ 2147483647 w 326"/>
                  <a:gd name="T23" fmla="*/ 2147483647 h 245"/>
                  <a:gd name="T24" fmla="*/ 2147483647 w 326"/>
                  <a:gd name="T25" fmla="*/ 2147483647 h 245"/>
                  <a:gd name="T26" fmla="*/ 2147483647 w 326"/>
                  <a:gd name="T27" fmla="*/ 2147483647 h 245"/>
                  <a:gd name="T28" fmla="*/ 2147483647 w 326"/>
                  <a:gd name="T29" fmla="*/ 2147483647 h 245"/>
                  <a:gd name="T30" fmla="*/ 2147483647 w 326"/>
                  <a:gd name="T31" fmla="*/ 2147483647 h 245"/>
                  <a:gd name="T32" fmla="*/ 2147483647 w 326"/>
                  <a:gd name="T33" fmla="*/ 2147483647 h 245"/>
                  <a:gd name="T34" fmla="*/ 2147483647 w 326"/>
                  <a:gd name="T35" fmla="*/ 2147483647 h 245"/>
                  <a:gd name="T36" fmla="*/ 2147483647 w 326"/>
                  <a:gd name="T37" fmla="*/ 2147483647 h 245"/>
                  <a:gd name="T38" fmla="*/ 2147483647 w 326"/>
                  <a:gd name="T39" fmla="*/ 2147483647 h 245"/>
                  <a:gd name="T40" fmla="*/ 2147483647 w 326"/>
                  <a:gd name="T41" fmla="*/ 2147483647 h 245"/>
                  <a:gd name="T42" fmla="*/ 2147483647 w 326"/>
                  <a:gd name="T43" fmla="*/ 2147483647 h 245"/>
                  <a:gd name="T44" fmla="*/ 2147483647 w 326"/>
                  <a:gd name="T45" fmla="*/ 2147483647 h 245"/>
                  <a:gd name="T46" fmla="*/ 2147483647 w 326"/>
                  <a:gd name="T47" fmla="*/ 2147483647 h 245"/>
                  <a:gd name="T48" fmla="*/ 2147483647 w 326"/>
                  <a:gd name="T49" fmla="*/ 2147483647 h 245"/>
                  <a:gd name="T50" fmla="*/ 2147483647 w 326"/>
                  <a:gd name="T51" fmla="*/ 2147483647 h 245"/>
                  <a:gd name="T52" fmla="*/ 2147483647 w 326"/>
                  <a:gd name="T53" fmla="*/ 2147483647 h 245"/>
                  <a:gd name="T54" fmla="*/ 2147483647 w 326"/>
                  <a:gd name="T55" fmla="*/ 2147483647 h 245"/>
                  <a:gd name="T56" fmla="*/ 2147483647 w 326"/>
                  <a:gd name="T57" fmla="*/ 2147483647 h 245"/>
                  <a:gd name="T58" fmla="*/ 2147483647 w 326"/>
                  <a:gd name="T59" fmla="*/ 2147483647 h 245"/>
                  <a:gd name="T60" fmla="*/ 2147483647 w 326"/>
                  <a:gd name="T61" fmla="*/ 2147483647 h 245"/>
                  <a:gd name="T62" fmla="*/ 2147483647 w 326"/>
                  <a:gd name="T63" fmla="*/ 2147483647 h 245"/>
                  <a:gd name="T64" fmla="*/ 2147483647 w 326"/>
                  <a:gd name="T65" fmla="*/ 2147483647 h 245"/>
                  <a:gd name="T66" fmla="*/ 2147483647 w 326"/>
                  <a:gd name="T67" fmla="*/ 2147483647 h 245"/>
                  <a:gd name="T68" fmla="*/ 2147483647 w 326"/>
                  <a:gd name="T69" fmla="*/ 2147483647 h 245"/>
                  <a:gd name="T70" fmla="*/ 2147483647 w 326"/>
                  <a:gd name="T71" fmla="*/ 2147483647 h 245"/>
                  <a:gd name="T72" fmla="*/ 2147483647 w 326"/>
                  <a:gd name="T73" fmla="*/ 2147483647 h 245"/>
                  <a:gd name="T74" fmla="*/ 2147483647 w 326"/>
                  <a:gd name="T75" fmla="*/ 2147483647 h 245"/>
                  <a:gd name="T76" fmla="*/ 2147483647 w 326"/>
                  <a:gd name="T77" fmla="*/ 2147483647 h 245"/>
                  <a:gd name="T78" fmla="*/ 0 w 326"/>
                  <a:gd name="T79" fmla="*/ 2147483647 h 245"/>
                  <a:gd name="T80" fmla="*/ 2147483647 w 326"/>
                  <a:gd name="T81" fmla="*/ 2147483647 h 245"/>
                  <a:gd name="T82" fmla="*/ 2147483647 w 326"/>
                  <a:gd name="T83" fmla="*/ 2147483647 h 245"/>
                  <a:gd name="T84" fmla="*/ 2147483647 w 326"/>
                  <a:gd name="T85" fmla="*/ 2147483647 h 245"/>
                  <a:gd name="T86" fmla="*/ 2147483647 w 326"/>
                  <a:gd name="T87" fmla="*/ 2147483647 h 245"/>
                  <a:gd name="T88" fmla="*/ 2147483647 w 326"/>
                  <a:gd name="T89" fmla="*/ 2147483647 h 245"/>
                  <a:gd name="T90" fmla="*/ 2147483647 w 326"/>
                  <a:gd name="T91" fmla="*/ 0 h 245"/>
                  <a:gd name="T92" fmla="*/ 2147483647 w 326"/>
                  <a:gd name="T93" fmla="*/ 0 h 245"/>
                  <a:gd name="T94" fmla="*/ 2147483647 w 326"/>
                  <a:gd name="T95" fmla="*/ 2147483647 h 245"/>
                  <a:gd name="T96" fmla="*/ 2147483647 w 326"/>
                  <a:gd name="T97" fmla="*/ 2147483647 h 245"/>
                  <a:gd name="T98" fmla="*/ 2147483647 w 326"/>
                  <a:gd name="T99" fmla="*/ 2147483647 h 2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245"/>
                  <a:gd name="T152" fmla="*/ 326 w 326"/>
                  <a:gd name="T153" fmla="*/ 245 h 2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245">
                    <a:moveTo>
                      <a:pt x="139" y="43"/>
                    </a:moveTo>
                    <a:lnTo>
                      <a:pt x="146" y="43"/>
                    </a:lnTo>
                    <a:lnTo>
                      <a:pt x="160" y="58"/>
                    </a:lnTo>
                    <a:lnTo>
                      <a:pt x="167" y="58"/>
                    </a:lnTo>
                    <a:lnTo>
                      <a:pt x="175" y="58"/>
                    </a:lnTo>
                    <a:lnTo>
                      <a:pt x="182" y="65"/>
                    </a:lnTo>
                    <a:lnTo>
                      <a:pt x="189" y="72"/>
                    </a:lnTo>
                    <a:lnTo>
                      <a:pt x="211" y="72"/>
                    </a:lnTo>
                    <a:lnTo>
                      <a:pt x="218" y="72"/>
                    </a:lnTo>
                    <a:lnTo>
                      <a:pt x="232" y="72"/>
                    </a:lnTo>
                    <a:lnTo>
                      <a:pt x="232" y="51"/>
                    </a:lnTo>
                    <a:lnTo>
                      <a:pt x="239" y="36"/>
                    </a:lnTo>
                    <a:lnTo>
                      <a:pt x="254" y="36"/>
                    </a:lnTo>
                    <a:lnTo>
                      <a:pt x="268" y="51"/>
                    </a:lnTo>
                    <a:lnTo>
                      <a:pt x="297" y="65"/>
                    </a:lnTo>
                    <a:lnTo>
                      <a:pt x="304" y="51"/>
                    </a:lnTo>
                    <a:lnTo>
                      <a:pt x="319" y="36"/>
                    </a:lnTo>
                    <a:lnTo>
                      <a:pt x="326" y="36"/>
                    </a:lnTo>
                    <a:lnTo>
                      <a:pt x="326" y="51"/>
                    </a:lnTo>
                    <a:lnTo>
                      <a:pt x="326" y="58"/>
                    </a:lnTo>
                    <a:lnTo>
                      <a:pt x="319" y="65"/>
                    </a:lnTo>
                    <a:lnTo>
                      <a:pt x="311" y="72"/>
                    </a:lnTo>
                    <a:lnTo>
                      <a:pt x="297" y="87"/>
                    </a:lnTo>
                    <a:lnTo>
                      <a:pt x="304" y="101"/>
                    </a:lnTo>
                    <a:lnTo>
                      <a:pt x="304" y="108"/>
                    </a:lnTo>
                    <a:lnTo>
                      <a:pt x="304" y="130"/>
                    </a:lnTo>
                    <a:lnTo>
                      <a:pt x="311" y="130"/>
                    </a:lnTo>
                    <a:lnTo>
                      <a:pt x="304" y="137"/>
                    </a:lnTo>
                    <a:lnTo>
                      <a:pt x="311" y="137"/>
                    </a:lnTo>
                    <a:lnTo>
                      <a:pt x="311" y="144"/>
                    </a:lnTo>
                    <a:lnTo>
                      <a:pt x="319" y="151"/>
                    </a:lnTo>
                    <a:lnTo>
                      <a:pt x="311" y="159"/>
                    </a:lnTo>
                    <a:lnTo>
                      <a:pt x="297" y="166"/>
                    </a:lnTo>
                    <a:lnTo>
                      <a:pt x="275" y="151"/>
                    </a:lnTo>
                    <a:lnTo>
                      <a:pt x="261" y="166"/>
                    </a:lnTo>
                    <a:lnTo>
                      <a:pt x="254" y="166"/>
                    </a:lnTo>
                    <a:lnTo>
                      <a:pt x="232" y="151"/>
                    </a:lnTo>
                    <a:lnTo>
                      <a:pt x="225" y="159"/>
                    </a:lnTo>
                    <a:lnTo>
                      <a:pt x="232" y="187"/>
                    </a:lnTo>
                    <a:lnTo>
                      <a:pt x="225" y="202"/>
                    </a:lnTo>
                    <a:lnTo>
                      <a:pt x="211" y="238"/>
                    </a:lnTo>
                    <a:lnTo>
                      <a:pt x="211" y="223"/>
                    </a:lnTo>
                    <a:lnTo>
                      <a:pt x="196" y="223"/>
                    </a:lnTo>
                    <a:lnTo>
                      <a:pt x="175" y="223"/>
                    </a:lnTo>
                    <a:lnTo>
                      <a:pt x="167" y="223"/>
                    </a:lnTo>
                    <a:lnTo>
                      <a:pt x="160" y="223"/>
                    </a:lnTo>
                    <a:lnTo>
                      <a:pt x="153" y="209"/>
                    </a:lnTo>
                    <a:lnTo>
                      <a:pt x="139" y="209"/>
                    </a:lnTo>
                    <a:lnTo>
                      <a:pt x="139" y="216"/>
                    </a:lnTo>
                    <a:lnTo>
                      <a:pt x="130" y="223"/>
                    </a:lnTo>
                    <a:lnTo>
                      <a:pt x="130" y="230"/>
                    </a:lnTo>
                    <a:lnTo>
                      <a:pt x="108" y="230"/>
                    </a:lnTo>
                    <a:lnTo>
                      <a:pt x="108" y="223"/>
                    </a:lnTo>
                    <a:lnTo>
                      <a:pt x="94" y="223"/>
                    </a:lnTo>
                    <a:lnTo>
                      <a:pt x="72" y="223"/>
                    </a:lnTo>
                    <a:lnTo>
                      <a:pt x="72" y="230"/>
                    </a:lnTo>
                    <a:lnTo>
                      <a:pt x="72" y="238"/>
                    </a:lnTo>
                    <a:lnTo>
                      <a:pt x="65" y="245"/>
                    </a:lnTo>
                    <a:lnTo>
                      <a:pt x="58" y="238"/>
                    </a:lnTo>
                    <a:lnTo>
                      <a:pt x="65" y="230"/>
                    </a:lnTo>
                    <a:lnTo>
                      <a:pt x="58" y="223"/>
                    </a:lnTo>
                    <a:lnTo>
                      <a:pt x="44" y="216"/>
                    </a:lnTo>
                    <a:lnTo>
                      <a:pt x="44" y="194"/>
                    </a:lnTo>
                    <a:lnTo>
                      <a:pt x="51" y="194"/>
                    </a:lnTo>
                    <a:lnTo>
                      <a:pt x="51" y="187"/>
                    </a:lnTo>
                    <a:lnTo>
                      <a:pt x="51" y="180"/>
                    </a:lnTo>
                    <a:lnTo>
                      <a:pt x="44" y="166"/>
                    </a:lnTo>
                    <a:lnTo>
                      <a:pt x="58" y="159"/>
                    </a:lnTo>
                    <a:lnTo>
                      <a:pt x="58" y="130"/>
                    </a:lnTo>
                    <a:lnTo>
                      <a:pt x="51" y="137"/>
                    </a:lnTo>
                    <a:lnTo>
                      <a:pt x="36" y="144"/>
                    </a:lnTo>
                    <a:lnTo>
                      <a:pt x="29" y="144"/>
                    </a:lnTo>
                    <a:lnTo>
                      <a:pt x="22" y="130"/>
                    </a:lnTo>
                    <a:lnTo>
                      <a:pt x="22" y="115"/>
                    </a:lnTo>
                    <a:lnTo>
                      <a:pt x="15" y="108"/>
                    </a:lnTo>
                    <a:lnTo>
                      <a:pt x="8" y="87"/>
                    </a:lnTo>
                    <a:lnTo>
                      <a:pt x="8" y="72"/>
                    </a:lnTo>
                    <a:lnTo>
                      <a:pt x="8" y="65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8" y="51"/>
                    </a:lnTo>
                    <a:lnTo>
                      <a:pt x="15" y="36"/>
                    </a:lnTo>
                    <a:lnTo>
                      <a:pt x="36" y="29"/>
                    </a:lnTo>
                    <a:lnTo>
                      <a:pt x="44" y="15"/>
                    </a:lnTo>
                    <a:lnTo>
                      <a:pt x="51" y="15"/>
                    </a:lnTo>
                    <a:lnTo>
                      <a:pt x="65" y="36"/>
                    </a:lnTo>
                    <a:lnTo>
                      <a:pt x="72" y="36"/>
                    </a:lnTo>
                    <a:lnTo>
                      <a:pt x="80" y="36"/>
                    </a:lnTo>
                    <a:lnTo>
                      <a:pt x="80" y="29"/>
                    </a:lnTo>
                    <a:lnTo>
                      <a:pt x="94" y="22"/>
                    </a:lnTo>
                    <a:lnTo>
                      <a:pt x="80" y="15"/>
                    </a:lnTo>
                    <a:lnTo>
                      <a:pt x="80" y="0"/>
                    </a:lnTo>
                    <a:lnTo>
                      <a:pt x="94" y="7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116" y="15"/>
                    </a:lnTo>
                    <a:lnTo>
                      <a:pt x="116" y="22"/>
                    </a:lnTo>
                    <a:lnTo>
                      <a:pt x="116" y="29"/>
                    </a:lnTo>
                    <a:lnTo>
                      <a:pt x="123" y="29"/>
                    </a:lnTo>
                    <a:lnTo>
                      <a:pt x="130" y="43"/>
                    </a:lnTo>
                    <a:lnTo>
                      <a:pt x="139" y="43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6084888" y="1497013"/>
                <a:ext cx="517525" cy="388938"/>
              </a:xfrm>
              <a:custGeom>
                <a:avLst/>
                <a:gdLst>
                  <a:gd name="T0" fmla="*/ 2147483647 w 326"/>
                  <a:gd name="T1" fmla="*/ 2147483647 h 245"/>
                  <a:gd name="T2" fmla="*/ 2147483647 w 326"/>
                  <a:gd name="T3" fmla="*/ 2147483647 h 245"/>
                  <a:gd name="T4" fmla="*/ 2147483647 w 326"/>
                  <a:gd name="T5" fmla="*/ 2147483647 h 245"/>
                  <a:gd name="T6" fmla="*/ 2147483647 w 326"/>
                  <a:gd name="T7" fmla="*/ 2147483647 h 245"/>
                  <a:gd name="T8" fmla="*/ 2147483647 w 326"/>
                  <a:gd name="T9" fmla="*/ 2147483647 h 245"/>
                  <a:gd name="T10" fmla="*/ 2147483647 w 326"/>
                  <a:gd name="T11" fmla="*/ 2147483647 h 245"/>
                  <a:gd name="T12" fmla="*/ 2147483647 w 326"/>
                  <a:gd name="T13" fmla="*/ 2147483647 h 245"/>
                  <a:gd name="T14" fmla="*/ 2147483647 w 326"/>
                  <a:gd name="T15" fmla="*/ 2147483647 h 245"/>
                  <a:gd name="T16" fmla="*/ 2147483647 w 326"/>
                  <a:gd name="T17" fmla="*/ 2147483647 h 245"/>
                  <a:gd name="T18" fmla="*/ 2147483647 w 326"/>
                  <a:gd name="T19" fmla="*/ 2147483647 h 245"/>
                  <a:gd name="T20" fmla="*/ 2147483647 w 326"/>
                  <a:gd name="T21" fmla="*/ 2147483647 h 245"/>
                  <a:gd name="T22" fmla="*/ 2147483647 w 326"/>
                  <a:gd name="T23" fmla="*/ 2147483647 h 245"/>
                  <a:gd name="T24" fmla="*/ 2147483647 w 326"/>
                  <a:gd name="T25" fmla="*/ 2147483647 h 245"/>
                  <a:gd name="T26" fmla="*/ 2147483647 w 326"/>
                  <a:gd name="T27" fmla="*/ 2147483647 h 245"/>
                  <a:gd name="T28" fmla="*/ 2147483647 w 326"/>
                  <a:gd name="T29" fmla="*/ 2147483647 h 245"/>
                  <a:gd name="T30" fmla="*/ 2147483647 w 326"/>
                  <a:gd name="T31" fmla="*/ 2147483647 h 245"/>
                  <a:gd name="T32" fmla="*/ 2147483647 w 326"/>
                  <a:gd name="T33" fmla="*/ 2147483647 h 245"/>
                  <a:gd name="T34" fmla="*/ 2147483647 w 326"/>
                  <a:gd name="T35" fmla="*/ 2147483647 h 245"/>
                  <a:gd name="T36" fmla="*/ 2147483647 w 326"/>
                  <a:gd name="T37" fmla="*/ 2147483647 h 245"/>
                  <a:gd name="T38" fmla="*/ 2147483647 w 326"/>
                  <a:gd name="T39" fmla="*/ 2147483647 h 245"/>
                  <a:gd name="T40" fmla="*/ 2147483647 w 326"/>
                  <a:gd name="T41" fmla="*/ 2147483647 h 245"/>
                  <a:gd name="T42" fmla="*/ 2147483647 w 326"/>
                  <a:gd name="T43" fmla="*/ 2147483647 h 245"/>
                  <a:gd name="T44" fmla="*/ 2147483647 w 326"/>
                  <a:gd name="T45" fmla="*/ 2147483647 h 245"/>
                  <a:gd name="T46" fmla="*/ 2147483647 w 326"/>
                  <a:gd name="T47" fmla="*/ 2147483647 h 245"/>
                  <a:gd name="T48" fmla="*/ 2147483647 w 326"/>
                  <a:gd name="T49" fmla="*/ 2147483647 h 245"/>
                  <a:gd name="T50" fmla="*/ 2147483647 w 326"/>
                  <a:gd name="T51" fmla="*/ 2147483647 h 245"/>
                  <a:gd name="T52" fmla="*/ 2147483647 w 326"/>
                  <a:gd name="T53" fmla="*/ 2147483647 h 245"/>
                  <a:gd name="T54" fmla="*/ 2147483647 w 326"/>
                  <a:gd name="T55" fmla="*/ 2147483647 h 245"/>
                  <a:gd name="T56" fmla="*/ 2147483647 w 326"/>
                  <a:gd name="T57" fmla="*/ 2147483647 h 245"/>
                  <a:gd name="T58" fmla="*/ 2147483647 w 326"/>
                  <a:gd name="T59" fmla="*/ 2147483647 h 245"/>
                  <a:gd name="T60" fmla="*/ 2147483647 w 326"/>
                  <a:gd name="T61" fmla="*/ 2147483647 h 245"/>
                  <a:gd name="T62" fmla="*/ 2147483647 w 326"/>
                  <a:gd name="T63" fmla="*/ 2147483647 h 245"/>
                  <a:gd name="T64" fmla="*/ 2147483647 w 326"/>
                  <a:gd name="T65" fmla="*/ 2147483647 h 245"/>
                  <a:gd name="T66" fmla="*/ 2147483647 w 326"/>
                  <a:gd name="T67" fmla="*/ 2147483647 h 245"/>
                  <a:gd name="T68" fmla="*/ 2147483647 w 326"/>
                  <a:gd name="T69" fmla="*/ 2147483647 h 245"/>
                  <a:gd name="T70" fmla="*/ 2147483647 w 326"/>
                  <a:gd name="T71" fmla="*/ 2147483647 h 245"/>
                  <a:gd name="T72" fmla="*/ 2147483647 w 326"/>
                  <a:gd name="T73" fmla="*/ 2147483647 h 245"/>
                  <a:gd name="T74" fmla="*/ 2147483647 w 326"/>
                  <a:gd name="T75" fmla="*/ 2147483647 h 245"/>
                  <a:gd name="T76" fmla="*/ 2147483647 w 326"/>
                  <a:gd name="T77" fmla="*/ 2147483647 h 245"/>
                  <a:gd name="T78" fmla="*/ 0 w 326"/>
                  <a:gd name="T79" fmla="*/ 2147483647 h 245"/>
                  <a:gd name="T80" fmla="*/ 2147483647 w 326"/>
                  <a:gd name="T81" fmla="*/ 2147483647 h 245"/>
                  <a:gd name="T82" fmla="*/ 2147483647 w 326"/>
                  <a:gd name="T83" fmla="*/ 2147483647 h 245"/>
                  <a:gd name="T84" fmla="*/ 2147483647 w 326"/>
                  <a:gd name="T85" fmla="*/ 2147483647 h 245"/>
                  <a:gd name="T86" fmla="*/ 2147483647 w 326"/>
                  <a:gd name="T87" fmla="*/ 2147483647 h 245"/>
                  <a:gd name="T88" fmla="*/ 2147483647 w 326"/>
                  <a:gd name="T89" fmla="*/ 2147483647 h 245"/>
                  <a:gd name="T90" fmla="*/ 2147483647 w 326"/>
                  <a:gd name="T91" fmla="*/ 0 h 245"/>
                  <a:gd name="T92" fmla="*/ 2147483647 w 326"/>
                  <a:gd name="T93" fmla="*/ 0 h 245"/>
                  <a:gd name="T94" fmla="*/ 2147483647 w 326"/>
                  <a:gd name="T95" fmla="*/ 2147483647 h 245"/>
                  <a:gd name="T96" fmla="*/ 2147483647 w 326"/>
                  <a:gd name="T97" fmla="*/ 2147483647 h 245"/>
                  <a:gd name="T98" fmla="*/ 2147483647 w 326"/>
                  <a:gd name="T99" fmla="*/ 2147483647 h 2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6"/>
                  <a:gd name="T151" fmla="*/ 0 h 245"/>
                  <a:gd name="T152" fmla="*/ 326 w 326"/>
                  <a:gd name="T153" fmla="*/ 245 h 2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6" h="245">
                    <a:moveTo>
                      <a:pt x="139" y="43"/>
                    </a:moveTo>
                    <a:lnTo>
                      <a:pt x="146" y="43"/>
                    </a:lnTo>
                    <a:lnTo>
                      <a:pt x="160" y="58"/>
                    </a:lnTo>
                    <a:lnTo>
                      <a:pt x="167" y="58"/>
                    </a:lnTo>
                    <a:lnTo>
                      <a:pt x="175" y="58"/>
                    </a:lnTo>
                    <a:lnTo>
                      <a:pt x="182" y="65"/>
                    </a:lnTo>
                    <a:lnTo>
                      <a:pt x="189" y="72"/>
                    </a:lnTo>
                    <a:lnTo>
                      <a:pt x="211" y="72"/>
                    </a:lnTo>
                    <a:lnTo>
                      <a:pt x="218" y="72"/>
                    </a:lnTo>
                    <a:lnTo>
                      <a:pt x="232" y="72"/>
                    </a:lnTo>
                    <a:lnTo>
                      <a:pt x="232" y="51"/>
                    </a:lnTo>
                    <a:lnTo>
                      <a:pt x="239" y="36"/>
                    </a:lnTo>
                    <a:lnTo>
                      <a:pt x="254" y="36"/>
                    </a:lnTo>
                    <a:lnTo>
                      <a:pt x="268" y="51"/>
                    </a:lnTo>
                    <a:lnTo>
                      <a:pt x="297" y="65"/>
                    </a:lnTo>
                    <a:lnTo>
                      <a:pt x="304" y="51"/>
                    </a:lnTo>
                    <a:lnTo>
                      <a:pt x="319" y="36"/>
                    </a:lnTo>
                    <a:lnTo>
                      <a:pt x="326" y="36"/>
                    </a:lnTo>
                    <a:lnTo>
                      <a:pt x="326" y="51"/>
                    </a:lnTo>
                    <a:lnTo>
                      <a:pt x="326" y="58"/>
                    </a:lnTo>
                    <a:lnTo>
                      <a:pt x="319" y="65"/>
                    </a:lnTo>
                    <a:lnTo>
                      <a:pt x="311" y="72"/>
                    </a:lnTo>
                    <a:lnTo>
                      <a:pt x="297" y="87"/>
                    </a:lnTo>
                    <a:lnTo>
                      <a:pt x="304" y="101"/>
                    </a:lnTo>
                    <a:lnTo>
                      <a:pt x="304" y="108"/>
                    </a:lnTo>
                    <a:lnTo>
                      <a:pt x="304" y="130"/>
                    </a:lnTo>
                    <a:lnTo>
                      <a:pt x="311" y="130"/>
                    </a:lnTo>
                    <a:lnTo>
                      <a:pt x="304" y="137"/>
                    </a:lnTo>
                    <a:lnTo>
                      <a:pt x="311" y="137"/>
                    </a:lnTo>
                    <a:lnTo>
                      <a:pt x="311" y="144"/>
                    </a:lnTo>
                    <a:lnTo>
                      <a:pt x="319" y="151"/>
                    </a:lnTo>
                    <a:lnTo>
                      <a:pt x="311" y="159"/>
                    </a:lnTo>
                    <a:lnTo>
                      <a:pt x="297" y="166"/>
                    </a:lnTo>
                    <a:lnTo>
                      <a:pt x="275" y="151"/>
                    </a:lnTo>
                    <a:lnTo>
                      <a:pt x="261" y="166"/>
                    </a:lnTo>
                    <a:lnTo>
                      <a:pt x="254" y="166"/>
                    </a:lnTo>
                    <a:lnTo>
                      <a:pt x="232" y="151"/>
                    </a:lnTo>
                    <a:lnTo>
                      <a:pt x="225" y="159"/>
                    </a:lnTo>
                    <a:lnTo>
                      <a:pt x="232" y="187"/>
                    </a:lnTo>
                    <a:lnTo>
                      <a:pt x="225" y="202"/>
                    </a:lnTo>
                    <a:lnTo>
                      <a:pt x="211" y="238"/>
                    </a:lnTo>
                    <a:lnTo>
                      <a:pt x="211" y="223"/>
                    </a:lnTo>
                    <a:lnTo>
                      <a:pt x="196" y="223"/>
                    </a:lnTo>
                    <a:lnTo>
                      <a:pt x="175" y="223"/>
                    </a:lnTo>
                    <a:lnTo>
                      <a:pt x="167" y="223"/>
                    </a:lnTo>
                    <a:lnTo>
                      <a:pt x="160" y="223"/>
                    </a:lnTo>
                    <a:lnTo>
                      <a:pt x="153" y="209"/>
                    </a:lnTo>
                    <a:lnTo>
                      <a:pt x="139" y="209"/>
                    </a:lnTo>
                    <a:lnTo>
                      <a:pt x="139" y="216"/>
                    </a:lnTo>
                    <a:lnTo>
                      <a:pt x="130" y="223"/>
                    </a:lnTo>
                    <a:lnTo>
                      <a:pt x="130" y="230"/>
                    </a:lnTo>
                    <a:lnTo>
                      <a:pt x="108" y="230"/>
                    </a:lnTo>
                    <a:lnTo>
                      <a:pt x="108" y="223"/>
                    </a:lnTo>
                    <a:lnTo>
                      <a:pt x="94" y="223"/>
                    </a:lnTo>
                    <a:lnTo>
                      <a:pt x="72" y="223"/>
                    </a:lnTo>
                    <a:lnTo>
                      <a:pt x="72" y="230"/>
                    </a:lnTo>
                    <a:lnTo>
                      <a:pt x="72" y="238"/>
                    </a:lnTo>
                    <a:lnTo>
                      <a:pt x="65" y="245"/>
                    </a:lnTo>
                    <a:lnTo>
                      <a:pt x="58" y="238"/>
                    </a:lnTo>
                    <a:lnTo>
                      <a:pt x="65" y="230"/>
                    </a:lnTo>
                    <a:lnTo>
                      <a:pt x="58" y="223"/>
                    </a:lnTo>
                    <a:lnTo>
                      <a:pt x="44" y="216"/>
                    </a:lnTo>
                    <a:lnTo>
                      <a:pt x="44" y="194"/>
                    </a:lnTo>
                    <a:lnTo>
                      <a:pt x="51" y="194"/>
                    </a:lnTo>
                    <a:lnTo>
                      <a:pt x="51" y="187"/>
                    </a:lnTo>
                    <a:lnTo>
                      <a:pt x="51" y="180"/>
                    </a:lnTo>
                    <a:lnTo>
                      <a:pt x="44" y="166"/>
                    </a:lnTo>
                    <a:lnTo>
                      <a:pt x="58" y="159"/>
                    </a:lnTo>
                    <a:lnTo>
                      <a:pt x="58" y="130"/>
                    </a:lnTo>
                    <a:lnTo>
                      <a:pt x="51" y="137"/>
                    </a:lnTo>
                    <a:lnTo>
                      <a:pt x="36" y="144"/>
                    </a:lnTo>
                    <a:lnTo>
                      <a:pt x="29" y="144"/>
                    </a:lnTo>
                    <a:lnTo>
                      <a:pt x="22" y="130"/>
                    </a:lnTo>
                    <a:lnTo>
                      <a:pt x="22" y="115"/>
                    </a:lnTo>
                    <a:lnTo>
                      <a:pt x="15" y="108"/>
                    </a:lnTo>
                    <a:lnTo>
                      <a:pt x="8" y="87"/>
                    </a:lnTo>
                    <a:lnTo>
                      <a:pt x="8" y="72"/>
                    </a:lnTo>
                    <a:lnTo>
                      <a:pt x="8" y="65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8" y="51"/>
                    </a:lnTo>
                    <a:lnTo>
                      <a:pt x="15" y="36"/>
                    </a:lnTo>
                    <a:lnTo>
                      <a:pt x="36" y="29"/>
                    </a:lnTo>
                    <a:lnTo>
                      <a:pt x="44" y="15"/>
                    </a:lnTo>
                    <a:lnTo>
                      <a:pt x="51" y="15"/>
                    </a:lnTo>
                    <a:lnTo>
                      <a:pt x="65" y="36"/>
                    </a:lnTo>
                    <a:lnTo>
                      <a:pt x="72" y="36"/>
                    </a:lnTo>
                    <a:lnTo>
                      <a:pt x="80" y="36"/>
                    </a:lnTo>
                    <a:lnTo>
                      <a:pt x="80" y="29"/>
                    </a:lnTo>
                    <a:lnTo>
                      <a:pt x="94" y="22"/>
                    </a:lnTo>
                    <a:lnTo>
                      <a:pt x="80" y="15"/>
                    </a:lnTo>
                    <a:lnTo>
                      <a:pt x="80" y="0"/>
                    </a:lnTo>
                    <a:lnTo>
                      <a:pt x="94" y="7"/>
                    </a:lnTo>
                    <a:lnTo>
                      <a:pt x="101" y="0"/>
                    </a:lnTo>
                    <a:lnTo>
                      <a:pt x="108" y="7"/>
                    </a:lnTo>
                    <a:lnTo>
                      <a:pt x="116" y="15"/>
                    </a:lnTo>
                    <a:lnTo>
                      <a:pt x="116" y="22"/>
                    </a:lnTo>
                    <a:lnTo>
                      <a:pt x="116" y="29"/>
                    </a:lnTo>
                    <a:lnTo>
                      <a:pt x="123" y="29"/>
                    </a:lnTo>
                    <a:lnTo>
                      <a:pt x="130" y="43"/>
                    </a:lnTo>
                    <a:lnTo>
                      <a:pt x="139" y="43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6762750" y="1027113"/>
                <a:ext cx="1201737" cy="777875"/>
              </a:xfrm>
              <a:custGeom>
                <a:avLst/>
                <a:gdLst>
                  <a:gd name="T0" fmla="*/ 2147483647 w 757"/>
                  <a:gd name="T1" fmla="*/ 2147483647 h 490"/>
                  <a:gd name="T2" fmla="*/ 2147483647 w 757"/>
                  <a:gd name="T3" fmla="*/ 2147483647 h 490"/>
                  <a:gd name="T4" fmla="*/ 2147483647 w 757"/>
                  <a:gd name="T5" fmla="*/ 2147483647 h 490"/>
                  <a:gd name="T6" fmla="*/ 2147483647 w 757"/>
                  <a:gd name="T7" fmla="*/ 2147483647 h 490"/>
                  <a:gd name="T8" fmla="*/ 2147483647 w 757"/>
                  <a:gd name="T9" fmla="*/ 2147483647 h 490"/>
                  <a:gd name="T10" fmla="*/ 2147483647 w 757"/>
                  <a:gd name="T11" fmla="*/ 2147483647 h 490"/>
                  <a:gd name="T12" fmla="*/ 2147483647 w 757"/>
                  <a:gd name="T13" fmla="*/ 2147483647 h 490"/>
                  <a:gd name="T14" fmla="*/ 2147483647 w 757"/>
                  <a:gd name="T15" fmla="*/ 2147483647 h 490"/>
                  <a:gd name="T16" fmla="*/ 2147483647 w 757"/>
                  <a:gd name="T17" fmla="*/ 2147483647 h 490"/>
                  <a:gd name="T18" fmla="*/ 2147483647 w 757"/>
                  <a:gd name="T19" fmla="*/ 2147483647 h 490"/>
                  <a:gd name="T20" fmla="*/ 2147483647 w 757"/>
                  <a:gd name="T21" fmla="*/ 2147483647 h 490"/>
                  <a:gd name="T22" fmla="*/ 2147483647 w 757"/>
                  <a:gd name="T23" fmla="*/ 2147483647 h 490"/>
                  <a:gd name="T24" fmla="*/ 2147483647 w 757"/>
                  <a:gd name="T25" fmla="*/ 2147483647 h 490"/>
                  <a:gd name="T26" fmla="*/ 2147483647 w 757"/>
                  <a:gd name="T27" fmla="*/ 2147483647 h 490"/>
                  <a:gd name="T28" fmla="*/ 2147483647 w 757"/>
                  <a:gd name="T29" fmla="*/ 2147483647 h 490"/>
                  <a:gd name="T30" fmla="*/ 2147483647 w 757"/>
                  <a:gd name="T31" fmla="*/ 2147483647 h 490"/>
                  <a:gd name="T32" fmla="*/ 2147483647 w 757"/>
                  <a:gd name="T33" fmla="*/ 2147483647 h 490"/>
                  <a:gd name="T34" fmla="*/ 2147483647 w 757"/>
                  <a:gd name="T35" fmla="*/ 2147483647 h 490"/>
                  <a:gd name="T36" fmla="*/ 2147483647 w 757"/>
                  <a:gd name="T37" fmla="*/ 2147483647 h 490"/>
                  <a:gd name="T38" fmla="*/ 2147483647 w 757"/>
                  <a:gd name="T39" fmla="*/ 2147483647 h 490"/>
                  <a:gd name="T40" fmla="*/ 2147483647 w 757"/>
                  <a:gd name="T41" fmla="*/ 2147483647 h 490"/>
                  <a:gd name="T42" fmla="*/ 2147483647 w 757"/>
                  <a:gd name="T43" fmla="*/ 2147483647 h 490"/>
                  <a:gd name="T44" fmla="*/ 2147483647 w 757"/>
                  <a:gd name="T45" fmla="*/ 2147483647 h 490"/>
                  <a:gd name="T46" fmla="*/ 2147483647 w 757"/>
                  <a:gd name="T47" fmla="*/ 2147483647 h 490"/>
                  <a:gd name="T48" fmla="*/ 2147483647 w 757"/>
                  <a:gd name="T49" fmla="*/ 2147483647 h 490"/>
                  <a:gd name="T50" fmla="*/ 2147483647 w 757"/>
                  <a:gd name="T51" fmla="*/ 2147483647 h 490"/>
                  <a:gd name="T52" fmla="*/ 2147483647 w 757"/>
                  <a:gd name="T53" fmla="*/ 2147483647 h 490"/>
                  <a:gd name="T54" fmla="*/ 2147483647 w 757"/>
                  <a:gd name="T55" fmla="*/ 2147483647 h 490"/>
                  <a:gd name="T56" fmla="*/ 2147483647 w 757"/>
                  <a:gd name="T57" fmla="*/ 2147483647 h 490"/>
                  <a:gd name="T58" fmla="*/ 2147483647 w 757"/>
                  <a:gd name="T59" fmla="*/ 2147483647 h 490"/>
                  <a:gd name="T60" fmla="*/ 2147483647 w 757"/>
                  <a:gd name="T61" fmla="*/ 2147483647 h 490"/>
                  <a:gd name="T62" fmla="*/ 2147483647 w 757"/>
                  <a:gd name="T63" fmla="*/ 2147483647 h 490"/>
                  <a:gd name="T64" fmla="*/ 2147483647 w 757"/>
                  <a:gd name="T65" fmla="*/ 2147483647 h 490"/>
                  <a:gd name="T66" fmla="*/ 2147483647 w 757"/>
                  <a:gd name="T67" fmla="*/ 2147483647 h 490"/>
                  <a:gd name="T68" fmla="*/ 2147483647 w 757"/>
                  <a:gd name="T69" fmla="*/ 2147483647 h 490"/>
                  <a:gd name="T70" fmla="*/ 2147483647 w 757"/>
                  <a:gd name="T71" fmla="*/ 2147483647 h 490"/>
                  <a:gd name="T72" fmla="*/ 2147483647 w 757"/>
                  <a:gd name="T73" fmla="*/ 2147483647 h 490"/>
                  <a:gd name="T74" fmla="*/ 2147483647 w 757"/>
                  <a:gd name="T75" fmla="*/ 2147483647 h 490"/>
                  <a:gd name="T76" fmla="*/ 2147483647 w 757"/>
                  <a:gd name="T77" fmla="*/ 2147483647 h 490"/>
                  <a:gd name="T78" fmla="*/ 2147483647 w 757"/>
                  <a:gd name="T79" fmla="*/ 2147483647 h 490"/>
                  <a:gd name="T80" fmla="*/ 2147483647 w 757"/>
                  <a:gd name="T81" fmla="*/ 2147483647 h 490"/>
                  <a:gd name="T82" fmla="*/ 2147483647 w 757"/>
                  <a:gd name="T83" fmla="*/ 2147483647 h 490"/>
                  <a:gd name="T84" fmla="*/ 2147483647 w 757"/>
                  <a:gd name="T85" fmla="*/ 2147483647 h 490"/>
                  <a:gd name="T86" fmla="*/ 2147483647 w 757"/>
                  <a:gd name="T87" fmla="*/ 2147483647 h 490"/>
                  <a:gd name="T88" fmla="*/ 2147483647 w 757"/>
                  <a:gd name="T89" fmla="*/ 2147483647 h 490"/>
                  <a:gd name="T90" fmla="*/ 2147483647 w 757"/>
                  <a:gd name="T91" fmla="*/ 2147483647 h 490"/>
                  <a:gd name="T92" fmla="*/ 2147483647 w 757"/>
                  <a:gd name="T93" fmla="*/ 2147483647 h 490"/>
                  <a:gd name="T94" fmla="*/ 2147483647 w 757"/>
                  <a:gd name="T95" fmla="*/ 2147483647 h 490"/>
                  <a:gd name="T96" fmla="*/ 2147483647 w 757"/>
                  <a:gd name="T97" fmla="*/ 2147483647 h 490"/>
                  <a:gd name="T98" fmla="*/ 2147483647 w 757"/>
                  <a:gd name="T99" fmla="*/ 2147483647 h 490"/>
                  <a:gd name="T100" fmla="*/ 2147483647 w 757"/>
                  <a:gd name="T101" fmla="*/ 2147483647 h 490"/>
                  <a:gd name="T102" fmla="*/ 2147483647 w 757"/>
                  <a:gd name="T103" fmla="*/ 2147483647 h 490"/>
                  <a:gd name="T104" fmla="*/ 2147483647 w 757"/>
                  <a:gd name="T105" fmla="*/ 2147483647 h 490"/>
                  <a:gd name="T106" fmla="*/ 2147483647 w 757"/>
                  <a:gd name="T107" fmla="*/ 2147483647 h 490"/>
                  <a:gd name="T108" fmla="*/ 2147483647 w 757"/>
                  <a:gd name="T109" fmla="*/ 2147483647 h 490"/>
                  <a:gd name="T110" fmla="*/ 2147483647 w 757"/>
                  <a:gd name="T111" fmla="*/ 2147483647 h 490"/>
                  <a:gd name="T112" fmla="*/ 2147483647 w 757"/>
                  <a:gd name="T113" fmla="*/ 2147483647 h 490"/>
                  <a:gd name="T114" fmla="*/ 2147483647 w 757"/>
                  <a:gd name="T115" fmla="*/ 2147483647 h 490"/>
                  <a:gd name="T116" fmla="*/ 2147483647 w 757"/>
                  <a:gd name="T117" fmla="*/ 2147483647 h 490"/>
                  <a:gd name="T118" fmla="*/ 2147483647 w 757"/>
                  <a:gd name="T119" fmla="*/ 2147483647 h 490"/>
                  <a:gd name="T120" fmla="*/ 2147483647 w 757"/>
                  <a:gd name="T121" fmla="*/ 2147483647 h 4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7"/>
                  <a:gd name="T184" fmla="*/ 0 h 490"/>
                  <a:gd name="T185" fmla="*/ 757 w 757"/>
                  <a:gd name="T186" fmla="*/ 490 h 4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7" h="490">
                    <a:moveTo>
                      <a:pt x="361" y="325"/>
                    </a:moveTo>
                    <a:lnTo>
                      <a:pt x="354" y="325"/>
                    </a:lnTo>
                    <a:lnTo>
                      <a:pt x="339" y="325"/>
                    </a:lnTo>
                    <a:lnTo>
                      <a:pt x="332" y="332"/>
                    </a:lnTo>
                    <a:lnTo>
                      <a:pt x="332" y="339"/>
                    </a:lnTo>
                    <a:lnTo>
                      <a:pt x="339" y="347"/>
                    </a:lnTo>
                    <a:lnTo>
                      <a:pt x="354" y="354"/>
                    </a:lnTo>
                    <a:lnTo>
                      <a:pt x="361" y="354"/>
                    </a:lnTo>
                    <a:lnTo>
                      <a:pt x="368" y="361"/>
                    </a:lnTo>
                    <a:lnTo>
                      <a:pt x="361" y="383"/>
                    </a:lnTo>
                    <a:lnTo>
                      <a:pt x="347" y="397"/>
                    </a:lnTo>
                    <a:lnTo>
                      <a:pt x="339" y="411"/>
                    </a:lnTo>
                    <a:lnTo>
                      <a:pt x="325" y="404"/>
                    </a:lnTo>
                    <a:lnTo>
                      <a:pt x="311" y="404"/>
                    </a:lnTo>
                    <a:lnTo>
                      <a:pt x="303" y="411"/>
                    </a:lnTo>
                    <a:lnTo>
                      <a:pt x="303" y="419"/>
                    </a:lnTo>
                    <a:lnTo>
                      <a:pt x="318" y="440"/>
                    </a:lnTo>
                    <a:lnTo>
                      <a:pt x="318" y="447"/>
                    </a:lnTo>
                    <a:lnTo>
                      <a:pt x="303" y="469"/>
                    </a:lnTo>
                    <a:lnTo>
                      <a:pt x="289" y="490"/>
                    </a:lnTo>
                    <a:lnTo>
                      <a:pt x="282" y="476"/>
                    </a:lnTo>
                    <a:lnTo>
                      <a:pt x="275" y="476"/>
                    </a:lnTo>
                    <a:lnTo>
                      <a:pt x="259" y="455"/>
                    </a:lnTo>
                    <a:lnTo>
                      <a:pt x="252" y="455"/>
                    </a:lnTo>
                    <a:lnTo>
                      <a:pt x="244" y="447"/>
                    </a:lnTo>
                    <a:lnTo>
                      <a:pt x="237" y="447"/>
                    </a:lnTo>
                    <a:lnTo>
                      <a:pt x="223" y="440"/>
                    </a:lnTo>
                    <a:lnTo>
                      <a:pt x="208" y="455"/>
                    </a:lnTo>
                    <a:lnTo>
                      <a:pt x="201" y="476"/>
                    </a:lnTo>
                    <a:lnTo>
                      <a:pt x="194" y="476"/>
                    </a:lnTo>
                    <a:lnTo>
                      <a:pt x="194" y="469"/>
                    </a:lnTo>
                    <a:lnTo>
                      <a:pt x="194" y="462"/>
                    </a:lnTo>
                    <a:lnTo>
                      <a:pt x="187" y="455"/>
                    </a:lnTo>
                    <a:lnTo>
                      <a:pt x="180" y="455"/>
                    </a:lnTo>
                    <a:lnTo>
                      <a:pt x="172" y="455"/>
                    </a:lnTo>
                    <a:lnTo>
                      <a:pt x="158" y="440"/>
                    </a:lnTo>
                    <a:lnTo>
                      <a:pt x="151" y="447"/>
                    </a:lnTo>
                    <a:lnTo>
                      <a:pt x="144" y="455"/>
                    </a:lnTo>
                    <a:lnTo>
                      <a:pt x="136" y="447"/>
                    </a:lnTo>
                    <a:lnTo>
                      <a:pt x="129" y="433"/>
                    </a:lnTo>
                    <a:lnTo>
                      <a:pt x="136" y="419"/>
                    </a:lnTo>
                    <a:lnTo>
                      <a:pt x="136" y="404"/>
                    </a:lnTo>
                    <a:lnTo>
                      <a:pt x="129" y="390"/>
                    </a:lnTo>
                    <a:lnTo>
                      <a:pt x="122" y="383"/>
                    </a:lnTo>
                    <a:lnTo>
                      <a:pt x="108" y="383"/>
                    </a:lnTo>
                    <a:lnTo>
                      <a:pt x="100" y="375"/>
                    </a:lnTo>
                    <a:lnTo>
                      <a:pt x="100" y="361"/>
                    </a:lnTo>
                    <a:lnTo>
                      <a:pt x="93" y="361"/>
                    </a:lnTo>
                    <a:lnTo>
                      <a:pt x="86" y="354"/>
                    </a:lnTo>
                    <a:lnTo>
                      <a:pt x="64" y="375"/>
                    </a:lnTo>
                    <a:lnTo>
                      <a:pt x="43" y="354"/>
                    </a:lnTo>
                    <a:lnTo>
                      <a:pt x="28" y="347"/>
                    </a:lnTo>
                    <a:lnTo>
                      <a:pt x="14" y="347"/>
                    </a:lnTo>
                    <a:lnTo>
                      <a:pt x="21" y="325"/>
                    </a:lnTo>
                    <a:lnTo>
                      <a:pt x="7" y="325"/>
                    </a:lnTo>
                    <a:lnTo>
                      <a:pt x="14" y="303"/>
                    </a:lnTo>
                    <a:lnTo>
                      <a:pt x="28" y="289"/>
                    </a:lnTo>
                    <a:lnTo>
                      <a:pt x="28" y="275"/>
                    </a:lnTo>
                    <a:lnTo>
                      <a:pt x="36" y="260"/>
                    </a:lnTo>
                    <a:lnTo>
                      <a:pt x="43" y="253"/>
                    </a:lnTo>
                    <a:lnTo>
                      <a:pt x="36" y="231"/>
                    </a:lnTo>
                    <a:lnTo>
                      <a:pt x="28" y="224"/>
                    </a:lnTo>
                    <a:lnTo>
                      <a:pt x="14" y="239"/>
                    </a:lnTo>
                    <a:lnTo>
                      <a:pt x="0" y="246"/>
                    </a:lnTo>
                    <a:lnTo>
                      <a:pt x="7" y="224"/>
                    </a:lnTo>
                    <a:lnTo>
                      <a:pt x="14" y="210"/>
                    </a:lnTo>
                    <a:lnTo>
                      <a:pt x="14" y="203"/>
                    </a:lnTo>
                    <a:lnTo>
                      <a:pt x="21" y="181"/>
                    </a:lnTo>
                    <a:lnTo>
                      <a:pt x="14" y="174"/>
                    </a:lnTo>
                    <a:lnTo>
                      <a:pt x="21" y="151"/>
                    </a:lnTo>
                    <a:lnTo>
                      <a:pt x="14" y="136"/>
                    </a:lnTo>
                    <a:lnTo>
                      <a:pt x="14" y="122"/>
                    </a:lnTo>
                    <a:lnTo>
                      <a:pt x="0" y="108"/>
                    </a:lnTo>
                    <a:lnTo>
                      <a:pt x="7" y="93"/>
                    </a:lnTo>
                    <a:lnTo>
                      <a:pt x="21" y="86"/>
                    </a:lnTo>
                    <a:lnTo>
                      <a:pt x="43" y="72"/>
                    </a:lnTo>
                    <a:lnTo>
                      <a:pt x="57" y="57"/>
                    </a:lnTo>
                    <a:lnTo>
                      <a:pt x="64" y="43"/>
                    </a:lnTo>
                    <a:lnTo>
                      <a:pt x="64" y="28"/>
                    </a:lnTo>
                    <a:lnTo>
                      <a:pt x="72" y="21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3" y="14"/>
                    </a:lnTo>
                    <a:lnTo>
                      <a:pt x="108" y="14"/>
                    </a:lnTo>
                    <a:lnTo>
                      <a:pt x="115" y="0"/>
                    </a:lnTo>
                    <a:lnTo>
                      <a:pt x="136" y="7"/>
                    </a:lnTo>
                    <a:lnTo>
                      <a:pt x="165" y="21"/>
                    </a:lnTo>
                    <a:lnTo>
                      <a:pt x="172" y="14"/>
                    </a:lnTo>
                    <a:lnTo>
                      <a:pt x="180" y="7"/>
                    </a:lnTo>
                    <a:lnTo>
                      <a:pt x="187" y="21"/>
                    </a:lnTo>
                    <a:lnTo>
                      <a:pt x="194" y="21"/>
                    </a:lnTo>
                    <a:lnTo>
                      <a:pt x="201" y="21"/>
                    </a:lnTo>
                    <a:lnTo>
                      <a:pt x="201" y="14"/>
                    </a:lnTo>
                    <a:lnTo>
                      <a:pt x="230" y="21"/>
                    </a:lnTo>
                    <a:lnTo>
                      <a:pt x="244" y="14"/>
                    </a:lnTo>
                    <a:lnTo>
                      <a:pt x="252" y="28"/>
                    </a:lnTo>
                    <a:lnTo>
                      <a:pt x="289" y="28"/>
                    </a:lnTo>
                    <a:lnTo>
                      <a:pt x="296" y="36"/>
                    </a:lnTo>
                    <a:lnTo>
                      <a:pt x="311" y="43"/>
                    </a:lnTo>
                    <a:lnTo>
                      <a:pt x="325" y="57"/>
                    </a:lnTo>
                    <a:lnTo>
                      <a:pt x="325" y="72"/>
                    </a:lnTo>
                    <a:lnTo>
                      <a:pt x="332" y="72"/>
                    </a:lnTo>
                    <a:lnTo>
                      <a:pt x="339" y="79"/>
                    </a:lnTo>
                    <a:lnTo>
                      <a:pt x="339" y="72"/>
                    </a:lnTo>
                    <a:lnTo>
                      <a:pt x="368" y="64"/>
                    </a:lnTo>
                    <a:lnTo>
                      <a:pt x="383" y="64"/>
                    </a:lnTo>
                    <a:lnTo>
                      <a:pt x="397" y="50"/>
                    </a:lnTo>
                    <a:lnTo>
                      <a:pt x="411" y="50"/>
                    </a:lnTo>
                    <a:lnTo>
                      <a:pt x="411" y="43"/>
                    </a:lnTo>
                    <a:lnTo>
                      <a:pt x="419" y="36"/>
                    </a:lnTo>
                    <a:lnTo>
                      <a:pt x="433" y="21"/>
                    </a:lnTo>
                    <a:lnTo>
                      <a:pt x="455" y="21"/>
                    </a:lnTo>
                    <a:lnTo>
                      <a:pt x="462" y="36"/>
                    </a:lnTo>
                    <a:lnTo>
                      <a:pt x="476" y="36"/>
                    </a:lnTo>
                    <a:lnTo>
                      <a:pt x="491" y="21"/>
                    </a:lnTo>
                    <a:lnTo>
                      <a:pt x="483" y="7"/>
                    </a:lnTo>
                    <a:lnTo>
                      <a:pt x="498" y="7"/>
                    </a:lnTo>
                    <a:lnTo>
                      <a:pt x="512" y="7"/>
                    </a:lnTo>
                    <a:lnTo>
                      <a:pt x="527" y="7"/>
                    </a:lnTo>
                    <a:lnTo>
                      <a:pt x="527" y="14"/>
                    </a:lnTo>
                    <a:lnTo>
                      <a:pt x="534" y="21"/>
                    </a:lnTo>
                    <a:lnTo>
                      <a:pt x="534" y="36"/>
                    </a:lnTo>
                    <a:lnTo>
                      <a:pt x="541" y="36"/>
                    </a:lnTo>
                    <a:lnTo>
                      <a:pt x="534" y="50"/>
                    </a:lnTo>
                    <a:lnTo>
                      <a:pt x="527" y="72"/>
                    </a:lnTo>
                    <a:lnTo>
                      <a:pt x="527" y="79"/>
                    </a:lnTo>
                    <a:lnTo>
                      <a:pt x="519" y="86"/>
                    </a:lnTo>
                    <a:lnTo>
                      <a:pt x="541" y="100"/>
                    </a:lnTo>
                    <a:lnTo>
                      <a:pt x="555" y="122"/>
                    </a:lnTo>
                    <a:lnTo>
                      <a:pt x="577" y="129"/>
                    </a:lnTo>
                    <a:lnTo>
                      <a:pt x="613" y="136"/>
                    </a:lnTo>
                    <a:lnTo>
                      <a:pt x="613" y="151"/>
                    </a:lnTo>
                    <a:lnTo>
                      <a:pt x="620" y="151"/>
                    </a:lnTo>
                    <a:lnTo>
                      <a:pt x="649" y="151"/>
                    </a:lnTo>
                    <a:lnTo>
                      <a:pt x="656" y="158"/>
                    </a:lnTo>
                    <a:lnTo>
                      <a:pt x="663" y="174"/>
                    </a:lnTo>
                    <a:lnTo>
                      <a:pt x="678" y="181"/>
                    </a:lnTo>
                    <a:lnTo>
                      <a:pt x="685" y="174"/>
                    </a:lnTo>
                    <a:lnTo>
                      <a:pt x="692" y="165"/>
                    </a:lnTo>
                    <a:lnTo>
                      <a:pt x="707" y="144"/>
                    </a:lnTo>
                    <a:lnTo>
                      <a:pt x="714" y="136"/>
                    </a:lnTo>
                    <a:lnTo>
                      <a:pt x="721" y="136"/>
                    </a:lnTo>
                    <a:lnTo>
                      <a:pt x="735" y="158"/>
                    </a:lnTo>
                    <a:lnTo>
                      <a:pt x="743" y="165"/>
                    </a:lnTo>
                    <a:lnTo>
                      <a:pt x="757" y="165"/>
                    </a:lnTo>
                    <a:lnTo>
                      <a:pt x="743" y="188"/>
                    </a:lnTo>
                    <a:lnTo>
                      <a:pt x="707" y="224"/>
                    </a:lnTo>
                    <a:lnTo>
                      <a:pt x="707" y="231"/>
                    </a:lnTo>
                    <a:lnTo>
                      <a:pt x="714" y="246"/>
                    </a:lnTo>
                    <a:lnTo>
                      <a:pt x="714" y="253"/>
                    </a:lnTo>
                    <a:lnTo>
                      <a:pt x="707" y="275"/>
                    </a:lnTo>
                    <a:lnTo>
                      <a:pt x="685" y="289"/>
                    </a:lnTo>
                    <a:lnTo>
                      <a:pt x="678" y="303"/>
                    </a:lnTo>
                    <a:lnTo>
                      <a:pt x="663" y="303"/>
                    </a:lnTo>
                    <a:lnTo>
                      <a:pt x="656" y="311"/>
                    </a:lnTo>
                    <a:lnTo>
                      <a:pt x="620" y="303"/>
                    </a:lnTo>
                    <a:lnTo>
                      <a:pt x="606" y="311"/>
                    </a:lnTo>
                    <a:lnTo>
                      <a:pt x="613" y="311"/>
                    </a:lnTo>
                    <a:lnTo>
                      <a:pt x="584" y="303"/>
                    </a:lnTo>
                    <a:lnTo>
                      <a:pt x="577" y="318"/>
                    </a:lnTo>
                    <a:lnTo>
                      <a:pt x="577" y="325"/>
                    </a:lnTo>
                    <a:lnTo>
                      <a:pt x="570" y="347"/>
                    </a:lnTo>
                    <a:lnTo>
                      <a:pt x="563" y="354"/>
                    </a:lnTo>
                    <a:lnTo>
                      <a:pt x="534" y="368"/>
                    </a:lnTo>
                    <a:lnTo>
                      <a:pt x="519" y="361"/>
                    </a:lnTo>
                    <a:lnTo>
                      <a:pt x="505" y="361"/>
                    </a:lnTo>
                    <a:lnTo>
                      <a:pt x="491" y="375"/>
                    </a:lnTo>
                    <a:lnTo>
                      <a:pt x="483" y="404"/>
                    </a:lnTo>
                    <a:lnTo>
                      <a:pt x="469" y="390"/>
                    </a:lnTo>
                    <a:lnTo>
                      <a:pt x="455" y="390"/>
                    </a:lnTo>
                    <a:lnTo>
                      <a:pt x="462" y="383"/>
                    </a:lnTo>
                    <a:lnTo>
                      <a:pt x="462" y="361"/>
                    </a:lnTo>
                    <a:lnTo>
                      <a:pt x="455" y="347"/>
                    </a:lnTo>
                    <a:lnTo>
                      <a:pt x="455" y="332"/>
                    </a:lnTo>
                    <a:lnTo>
                      <a:pt x="462" y="332"/>
                    </a:lnTo>
                    <a:lnTo>
                      <a:pt x="462" y="325"/>
                    </a:lnTo>
                    <a:lnTo>
                      <a:pt x="455" y="311"/>
                    </a:lnTo>
                    <a:lnTo>
                      <a:pt x="426" y="311"/>
                    </a:lnTo>
                    <a:lnTo>
                      <a:pt x="426" y="318"/>
                    </a:lnTo>
                    <a:lnTo>
                      <a:pt x="419" y="332"/>
                    </a:lnTo>
                    <a:lnTo>
                      <a:pt x="411" y="325"/>
                    </a:lnTo>
                    <a:lnTo>
                      <a:pt x="383" y="325"/>
                    </a:lnTo>
                    <a:lnTo>
                      <a:pt x="361" y="325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6762750" y="1027113"/>
                <a:ext cx="1201737" cy="777875"/>
              </a:xfrm>
              <a:custGeom>
                <a:avLst/>
                <a:gdLst>
                  <a:gd name="T0" fmla="*/ 2147483647 w 757"/>
                  <a:gd name="T1" fmla="*/ 2147483647 h 490"/>
                  <a:gd name="T2" fmla="*/ 2147483647 w 757"/>
                  <a:gd name="T3" fmla="*/ 2147483647 h 490"/>
                  <a:gd name="T4" fmla="*/ 2147483647 w 757"/>
                  <a:gd name="T5" fmla="*/ 2147483647 h 490"/>
                  <a:gd name="T6" fmla="*/ 2147483647 w 757"/>
                  <a:gd name="T7" fmla="*/ 2147483647 h 490"/>
                  <a:gd name="T8" fmla="*/ 2147483647 w 757"/>
                  <a:gd name="T9" fmla="*/ 2147483647 h 490"/>
                  <a:gd name="T10" fmla="*/ 2147483647 w 757"/>
                  <a:gd name="T11" fmla="*/ 2147483647 h 490"/>
                  <a:gd name="T12" fmla="*/ 2147483647 w 757"/>
                  <a:gd name="T13" fmla="*/ 2147483647 h 490"/>
                  <a:gd name="T14" fmla="*/ 2147483647 w 757"/>
                  <a:gd name="T15" fmla="*/ 2147483647 h 490"/>
                  <a:gd name="T16" fmla="*/ 2147483647 w 757"/>
                  <a:gd name="T17" fmla="*/ 2147483647 h 490"/>
                  <a:gd name="T18" fmla="*/ 2147483647 w 757"/>
                  <a:gd name="T19" fmla="*/ 2147483647 h 490"/>
                  <a:gd name="T20" fmla="*/ 2147483647 w 757"/>
                  <a:gd name="T21" fmla="*/ 2147483647 h 490"/>
                  <a:gd name="T22" fmla="*/ 2147483647 w 757"/>
                  <a:gd name="T23" fmla="*/ 2147483647 h 490"/>
                  <a:gd name="T24" fmla="*/ 2147483647 w 757"/>
                  <a:gd name="T25" fmla="*/ 2147483647 h 490"/>
                  <a:gd name="T26" fmla="*/ 2147483647 w 757"/>
                  <a:gd name="T27" fmla="*/ 2147483647 h 490"/>
                  <a:gd name="T28" fmla="*/ 2147483647 w 757"/>
                  <a:gd name="T29" fmla="*/ 2147483647 h 490"/>
                  <a:gd name="T30" fmla="*/ 2147483647 w 757"/>
                  <a:gd name="T31" fmla="*/ 2147483647 h 490"/>
                  <a:gd name="T32" fmla="*/ 2147483647 w 757"/>
                  <a:gd name="T33" fmla="*/ 2147483647 h 490"/>
                  <a:gd name="T34" fmla="*/ 2147483647 w 757"/>
                  <a:gd name="T35" fmla="*/ 2147483647 h 490"/>
                  <a:gd name="T36" fmla="*/ 2147483647 w 757"/>
                  <a:gd name="T37" fmla="*/ 2147483647 h 490"/>
                  <a:gd name="T38" fmla="*/ 2147483647 w 757"/>
                  <a:gd name="T39" fmla="*/ 2147483647 h 490"/>
                  <a:gd name="T40" fmla="*/ 2147483647 w 757"/>
                  <a:gd name="T41" fmla="*/ 2147483647 h 490"/>
                  <a:gd name="T42" fmla="*/ 2147483647 w 757"/>
                  <a:gd name="T43" fmla="*/ 2147483647 h 490"/>
                  <a:gd name="T44" fmla="*/ 2147483647 w 757"/>
                  <a:gd name="T45" fmla="*/ 2147483647 h 490"/>
                  <a:gd name="T46" fmla="*/ 2147483647 w 757"/>
                  <a:gd name="T47" fmla="*/ 2147483647 h 490"/>
                  <a:gd name="T48" fmla="*/ 2147483647 w 757"/>
                  <a:gd name="T49" fmla="*/ 2147483647 h 490"/>
                  <a:gd name="T50" fmla="*/ 2147483647 w 757"/>
                  <a:gd name="T51" fmla="*/ 2147483647 h 490"/>
                  <a:gd name="T52" fmla="*/ 2147483647 w 757"/>
                  <a:gd name="T53" fmla="*/ 2147483647 h 490"/>
                  <a:gd name="T54" fmla="*/ 2147483647 w 757"/>
                  <a:gd name="T55" fmla="*/ 2147483647 h 490"/>
                  <a:gd name="T56" fmla="*/ 2147483647 w 757"/>
                  <a:gd name="T57" fmla="*/ 2147483647 h 490"/>
                  <a:gd name="T58" fmla="*/ 2147483647 w 757"/>
                  <a:gd name="T59" fmla="*/ 2147483647 h 490"/>
                  <a:gd name="T60" fmla="*/ 2147483647 w 757"/>
                  <a:gd name="T61" fmla="*/ 2147483647 h 490"/>
                  <a:gd name="T62" fmla="*/ 2147483647 w 757"/>
                  <a:gd name="T63" fmla="*/ 2147483647 h 490"/>
                  <a:gd name="T64" fmla="*/ 2147483647 w 757"/>
                  <a:gd name="T65" fmla="*/ 2147483647 h 490"/>
                  <a:gd name="T66" fmla="*/ 2147483647 w 757"/>
                  <a:gd name="T67" fmla="*/ 2147483647 h 490"/>
                  <a:gd name="T68" fmla="*/ 2147483647 w 757"/>
                  <a:gd name="T69" fmla="*/ 2147483647 h 490"/>
                  <a:gd name="T70" fmla="*/ 2147483647 w 757"/>
                  <a:gd name="T71" fmla="*/ 2147483647 h 490"/>
                  <a:gd name="T72" fmla="*/ 2147483647 w 757"/>
                  <a:gd name="T73" fmla="*/ 2147483647 h 490"/>
                  <a:gd name="T74" fmla="*/ 2147483647 w 757"/>
                  <a:gd name="T75" fmla="*/ 2147483647 h 490"/>
                  <a:gd name="T76" fmla="*/ 2147483647 w 757"/>
                  <a:gd name="T77" fmla="*/ 2147483647 h 490"/>
                  <a:gd name="T78" fmla="*/ 2147483647 w 757"/>
                  <a:gd name="T79" fmla="*/ 2147483647 h 490"/>
                  <a:gd name="T80" fmla="*/ 2147483647 w 757"/>
                  <a:gd name="T81" fmla="*/ 2147483647 h 490"/>
                  <a:gd name="T82" fmla="*/ 2147483647 w 757"/>
                  <a:gd name="T83" fmla="*/ 2147483647 h 490"/>
                  <a:gd name="T84" fmla="*/ 2147483647 w 757"/>
                  <a:gd name="T85" fmla="*/ 2147483647 h 490"/>
                  <a:gd name="T86" fmla="*/ 2147483647 w 757"/>
                  <a:gd name="T87" fmla="*/ 2147483647 h 490"/>
                  <a:gd name="T88" fmla="*/ 2147483647 w 757"/>
                  <a:gd name="T89" fmla="*/ 2147483647 h 490"/>
                  <a:gd name="T90" fmla="*/ 2147483647 w 757"/>
                  <a:gd name="T91" fmla="*/ 2147483647 h 490"/>
                  <a:gd name="T92" fmla="*/ 2147483647 w 757"/>
                  <a:gd name="T93" fmla="*/ 2147483647 h 490"/>
                  <a:gd name="T94" fmla="*/ 2147483647 w 757"/>
                  <a:gd name="T95" fmla="*/ 2147483647 h 490"/>
                  <a:gd name="T96" fmla="*/ 2147483647 w 757"/>
                  <a:gd name="T97" fmla="*/ 2147483647 h 490"/>
                  <a:gd name="T98" fmla="*/ 2147483647 w 757"/>
                  <a:gd name="T99" fmla="*/ 2147483647 h 490"/>
                  <a:gd name="T100" fmla="*/ 2147483647 w 757"/>
                  <a:gd name="T101" fmla="*/ 2147483647 h 490"/>
                  <a:gd name="T102" fmla="*/ 2147483647 w 757"/>
                  <a:gd name="T103" fmla="*/ 2147483647 h 490"/>
                  <a:gd name="T104" fmla="*/ 2147483647 w 757"/>
                  <a:gd name="T105" fmla="*/ 2147483647 h 490"/>
                  <a:gd name="T106" fmla="*/ 2147483647 w 757"/>
                  <a:gd name="T107" fmla="*/ 2147483647 h 490"/>
                  <a:gd name="T108" fmla="*/ 2147483647 w 757"/>
                  <a:gd name="T109" fmla="*/ 2147483647 h 490"/>
                  <a:gd name="T110" fmla="*/ 2147483647 w 757"/>
                  <a:gd name="T111" fmla="*/ 2147483647 h 490"/>
                  <a:gd name="T112" fmla="*/ 2147483647 w 757"/>
                  <a:gd name="T113" fmla="*/ 2147483647 h 490"/>
                  <a:gd name="T114" fmla="*/ 2147483647 w 757"/>
                  <a:gd name="T115" fmla="*/ 2147483647 h 490"/>
                  <a:gd name="T116" fmla="*/ 2147483647 w 757"/>
                  <a:gd name="T117" fmla="*/ 2147483647 h 490"/>
                  <a:gd name="T118" fmla="*/ 2147483647 w 757"/>
                  <a:gd name="T119" fmla="*/ 2147483647 h 490"/>
                  <a:gd name="T120" fmla="*/ 2147483647 w 757"/>
                  <a:gd name="T121" fmla="*/ 2147483647 h 4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7"/>
                  <a:gd name="T184" fmla="*/ 0 h 490"/>
                  <a:gd name="T185" fmla="*/ 757 w 757"/>
                  <a:gd name="T186" fmla="*/ 490 h 4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7" h="490">
                    <a:moveTo>
                      <a:pt x="361" y="325"/>
                    </a:moveTo>
                    <a:lnTo>
                      <a:pt x="354" y="325"/>
                    </a:lnTo>
                    <a:lnTo>
                      <a:pt x="339" y="325"/>
                    </a:lnTo>
                    <a:lnTo>
                      <a:pt x="332" y="332"/>
                    </a:lnTo>
                    <a:lnTo>
                      <a:pt x="332" y="339"/>
                    </a:lnTo>
                    <a:lnTo>
                      <a:pt x="339" y="347"/>
                    </a:lnTo>
                    <a:lnTo>
                      <a:pt x="354" y="354"/>
                    </a:lnTo>
                    <a:lnTo>
                      <a:pt x="361" y="354"/>
                    </a:lnTo>
                    <a:lnTo>
                      <a:pt x="368" y="361"/>
                    </a:lnTo>
                    <a:lnTo>
                      <a:pt x="361" y="383"/>
                    </a:lnTo>
                    <a:lnTo>
                      <a:pt x="347" y="397"/>
                    </a:lnTo>
                    <a:lnTo>
                      <a:pt x="339" y="411"/>
                    </a:lnTo>
                    <a:lnTo>
                      <a:pt x="325" y="404"/>
                    </a:lnTo>
                    <a:lnTo>
                      <a:pt x="311" y="404"/>
                    </a:lnTo>
                    <a:lnTo>
                      <a:pt x="303" y="411"/>
                    </a:lnTo>
                    <a:lnTo>
                      <a:pt x="303" y="419"/>
                    </a:lnTo>
                    <a:lnTo>
                      <a:pt x="318" y="440"/>
                    </a:lnTo>
                    <a:lnTo>
                      <a:pt x="318" y="447"/>
                    </a:lnTo>
                    <a:lnTo>
                      <a:pt x="303" y="469"/>
                    </a:lnTo>
                    <a:lnTo>
                      <a:pt x="289" y="490"/>
                    </a:lnTo>
                    <a:lnTo>
                      <a:pt x="282" y="476"/>
                    </a:lnTo>
                    <a:lnTo>
                      <a:pt x="275" y="476"/>
                    </a:lnTo>
                    <a:lnTo>
                      <a:pt x="259" y="455"/>
                    </a:lnTo>
                    <a:lnTo>
                      <a:pt x="252" y="455"/>
                    </a:lnTo>
                    <a:lnTo>
                      <a:pt x="244" y="447"/>
                    </a:lnTo>
                    <a:lnTo>
                      <a:pt x="237" y="447"/>
                    </a:lnTo>
                    <a:lnTo>
                      <a:pt x="223" y="440"/>
                    </a:lnTo>
                    <a:lnTo>
                      <a:pt x="208" y="455"/>
                    </a:lnTo>
                    <a:lnTo>
                      <a:pt x="201" y="476"/>
                    </a:lnTo>
                    <a:lnTo>
                      <a:pt x="194" y="476"/>
                    </a:lnTo>
                    <a:lnTo>
                      <a:pt x="194" y="469"/>
                    </a:lnTo>
                    <a:lnTo>
                      <a:pt x="194" y="462"/>
                    </a:lnTo>
                    <a:lnTo>
                      <a:pt x="187" y="455"/>
                    </a:lnTo>
                    <a:lnTo>
                      <a:pt x="180" y="455"/>
                    </a:lnTo>
                    <a:lnTo>
                      <a:pt x="172" y="455"/>
                    </a:lnTo>
                    <a:lnTo>
                      <a:pt x="158" y="440"/>
                    </a:lnTo>
                    <a:lnTo>
                      <a:pt x="151" y="447"/>
                    </a:lnTo>
                    <a:lnTo>
                      <a:pt x="144" y="455"/>
                    </a:lnTo>
                    <a:lnTo>
                      <a:pt x="136" y="447"/>
                    </a:lnTo>
                    <a:lnTo>
                      <a:pt x="129" y="433"/>
                    </a:lnTo>
                    <a:lnTo>
                      <a:pt x="136" y="419"/>
                    </a:lnTo>
                    <a:lnTo>
                      <a:pt x="136" y="404"/>
                    </a:lnTo>
                    <a:lnTo>
                      <a:pt x="129" y="390"/>
                    </a:lnTo>
                    <a:lnTo>
                      <a:pt x="122" y="383"/>
                    </a:lnTo>
                    <a:lnTo>
                      <a:pt x="108" y="383"/>
                    </a:lnTo>
                    <a:lnTo>
                      <a:pt x="100" y="375"/>
                    </a:lnTo>
                    <a:lnTo>
                      <a:pt x="100" y="361"/>
                    </a:lnTo>
                    <a:lnTo>
                      <a:pt x="93" y="361"/>
                    </a:lnTo>
                    <a:lnTo>
                      <a:pt x="86" y="354"/>
                    </a:lnTo>
                    <a:lnTo>
                      <a:pt x="64" y="375"/>
                    </a:lnTo>
                    <a:lnTo>
                      <a:pt x="43" y="354"/>
                    </a:lnTo>
                    <a:lnTo>
                      <a:pt x="28" y="347"/>
                    </a:lnTo>
                    <a:lnTo>
                      <a:pt x="14" y="347"/>
                    </a:lnTo>
                    <a:lnTo>
                      <a:pt x="21" y="325"/>
                    </a:lnTo>
                    <a:lnTo>
                      <a:pt x="7" y="325"/>
                    </a:lnTo>
                    <a:lnTo>
                      <a:pt x="14" y="303"/>
                    </a:lnTo>
                    <a:lnTo>
                      <a:pt x="28" y="289"/>
                    </a:lnTo>
                    <a:lnTo>
                      <a:pt x="28" y="275"/>
                    </a:lnTo>
                    <a:lnTo>
                      <a:pt x="36" y="260"/>
                    </a:lnTo>
                    <a:lnTo>
                      <a:pt x="43" y="253"/>
                    </a:lnTo>
                    <a:lnTo>
                      <a:pt x="36" y="231"/>
                    </a:lnTo>
                    <a:lnTo>
                      <a:pt x="28" y="224"/>
                    </a:lnTo>
                    <a:lnTo>
                      <a:pt x="14" y="239"/>
                    </a:lnTo>
                    <a:lnTo>
                      <a:pt x="0" y="246"/>
                    </a:lnTo>
                    <a:lnTo>
                      <a:pt x="7" y="224"/>
                    </a:lnTo>
                    <a:lnTo>
                      <a:pt x="14" y="210"/>
                    </a:lnTo>
                    <a:lnTo>
                      <a:pt x="14" y="203"/>
                    </a:lnTo>
                    <a:lnTo>
                      <a:pt x="21" y="181"/>
                    </a:lnTo>
                    <a:lnTo>
                      <a:pt x="14" y="174"/>
                    </a:lnTo>
                    <a:lnTo>
                      <a:pt x="21" y="151"/>
                    </a:lnTo>
                    <a:lnTo>
                      <a:pt x="14" y="136"/>
                    </a:lnTo>
                    <a:lnTo>
                      <a:pt x="14" y="122"/>
                    </a:lnTo>
                    <a:lnTo>
                      <a:pt x="0" y="108"/>
                    </a:lnTo>
                    <a:lnTo>
                      <a:pt x="7" y="93"/>
                    </a:lnTo>
                    <a:lnTo>
                      <a:pt x="21" y="86"/>
                    </a:lnTo>
                    <a:lnTo>
                      <a:pt x="43" y="72"/>
                    </a:lnTo>
                    <a:lnTo>
                      <a:pt x="57" y="57"/>
                    </a:lnTo>
                    <a:lnTo>
                      <a:pt x="64" y="43"/>
                    </a:lnTo>
                    <a:lnTo>
                      <a:pt x="64" y="28"/>
                    </a:lnTo>
                    <a:lnTo>
                      <a:pt x="72" y="21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3" y="14"/>
                    </a:lnTo>
                    <a:lnTo>
                      <a:pt x="108" y="14"/>
                    </a:lnTo>
                    <a:lnTo>
                      <a:pt x="115" y="0"/>
                    </a:lnTo>
                    <a:lnTo>
                      <a:pt x="136" y="7"/>
                    </a:lnTo>
                    <a:lnTo>
                      <a:pt x="165" y="21"/>
                    </a:lnTo>
                    <a:lnTo>
                      <a:pt x="172" y="14"/>
                    </a:lnTo>
                    <a:lnTo>
                      <a:pt x="180" y="7"/>
                    </a:lnTo>
                    <a:lnTo>
                      <a:pt x="187" y="21"/>
                    </a:lnTo>
                    <a:lnTo>
                      <a:pt x="194" y="21"/>
                    </a:lnTo>
                    <a:lnTo>
                      <a:pt x="201" y="21"/>
                    </a:lnTo>
                    <a:lnTo>
                      <a:pt x="201" y="14"/>
                    </a:lnTo>
                    <a:lnTo>
                      <a:pt x="230" y="21"/>
                    </a:lnTo>
                    <a:lnTo>
                      <a:pt x="244" y="14"/>
                    </a:lnTo>
                    <a:lnTo>
                      <a:pt x="252" y="28"/>
                    </a:lnTo>
                    <a:lnTo>
                      <a:pt x="289" y="28"/>
                    </a:lnTo>
                    <a:lnTo>
                      <a:pt x="296" y="36"/>
                    </a:lnTo>
                    <a:lnTo>
                      <a:pt x="311" y="43"/>
                    </a:lnTo>
                    <a:lnTo>
                      <a:pt x="325" y="57"/>
                    </a:lnTo>
                    <a:lnTo>
                      <a:pt x="325" y="72"/>
                    </a:lnTo>
                    <a:lnTo>
                      <a:pt x="332" y="72"/>
                    </a:lnTo>
                    <a:lnTo>
                      <a:pt x="339" y="79"/>
                    </a:lnTo>
                    <a:lnTo>
                      <a:pt x="339" y="72"/>
                    </a:lnTo>
                    <a:lnTo>
                      <a:pt x="368" y="64"/>
                    </a:lnTo>
                    <a:lnTo>
                      <a:pt x="383" y="64"/>
                    </a:lnTo>
                    <a:lnTo>
                      <a:pt x="397" y="50"/>
                    </a:lnTo>
                    <a:lnTo>
                      <a:pt x="411" y="50"/>
                    </a:lnTo>
                    <a:lnTo>
                      <a:pt x="411" y="43"/>
                    </a:lnTo>
                    <a:lnTo>
                      <a:pt x="419" y="36"/>
                    </a:lnTo>
                    <a:lnTo>
                      <a:pt x="433" y="21"/>
                    </a:lnTo>
                    <a:lnTo>
                      <a:pt x="455" y="21"/>
                    </a:lnTo>
                    <a:lnTo>
                      <a:pt x="462" y="36"/>
                    </a:lnTo>
                    <a:lnTo>
                      <a:pt x="476" y="36"/>
                    </a:lnTo>
                    <a:lnTo>
                      <a:pt x="491" y="21"/>
                    </a:lnTo>
                    <a:lnTo>
                      <a:pt x="483" y="7"/>
                    </a:lnTo>
                    <a:lnTo>
                      <a:pt x="498" y="7"/>
                    </a:lnTo>
                    <a:lnTo>
                      <a:pt x="512" y="7"/>
                    </a:lnTo>
                    <a:lnTo>
                      <a:pt x="527" y="7"/>
                    </a:lnTo>
                    <a:lnTo>
                      <a:pt x="527" y="14"/>
                    </a:lnTo>
                    <a:lnTo>
                      <a:pt x="534" y="21"/>
                    </a:lnTo>
                    <a:lnTo>
                      <a:pt x="534" y="36"/>
                    </a:lnTo>
                    <a:lnTo>
                      <a:pt x="541" y="36"/>
                    </a:lnTo>
                    <a:lnTo>
                      <a:pt x="534" y="50"/>
                    </a:lnTo>
                    <a:lnTo>
                      <a:pt x="527" y="72"/>
                    </a:lnTo>
                    <a:lnTo>
                      <a:pt x="527" y="79"/>
                    </a:lnTo>
                    <a:lnTo>
                      <a:pt x="519" y="86"/>
                    </a:lnTo>
                    <a:lnTo>
                      <a:pt x="541" y="100"/>
                    </a:lnTo>
                    <a:lnTo>
                      <a:pt x="555" y="122"/>
                    </a:lnTo>
                    <a:lnTo>
                      <a:pt x="577" y="129"/>
                    </a:lnTo>
                    <a:lnTo>
                      <a:pt x="613" y="136"/>
                    </a:lnTo>
                    <a:lnTo>
                      <a:pt x="613" y="151"/>
                    </a:lnTo>
                    <a:lnTo>
                      <a:pt x="620" y="151"/>
                    </a:lnTo>
                    <a:lnTo>
                      <a:pt x="649" y="151"/>
                    </a:lnTo>
                    <a:lnTo>
                      <a:pt x="656" y="158"/>
                    </a:lnTo>
                    <a:lnTo>
                      <a:pt x="663" y="174"/>
                    </a:lnTo>
                    <a:lnTo>
                      <a:pt x="678" y="181"/>
                    </a:lnTo>
                    <a:lnTo>
                      <a:pt x="685" y="174"/>
                    </a:lnTo>
                    <a:lnTo>
                      <a:pt x="692" y="165"/>
                    </a:lnTo>
                    <a:lnTo>
                      <a:pt x="707" y="144"/>
                    </a:lnTo>
                    <a:lnTo>
                      <a:pt x="714" y="136"/>
                    </a:lnTo>
                    <a:lnTo>
                      <a:pt x="721" y="136"/>
                    </a:lnTo>
                    <a:lnTo>
                      <a:pt x="735" y="158"/>
                    </a:lnTo>
                    <a:lnTo>
                      <a:pt x="743" y="165"/>
                    </a:lnTo>
                    <a:lnTo>
                      <a:pt x="757" y="165"/>
                    </a:lnTo>
                    <a:lnTo>
                      <a:pt x="743" y="188"/>
                    </a:lnTo>
                    <a:lnTo>
                      <a:pt x="707" y="224"/>
                    </a:lnTo>
                    <a:lnTo>
                      <a:pt x="707" y="231"/>
                    </a:lnTo>
                    <a:lnTo>
                      <a:pt x="714" y="246"/>
                    </a:lnTo>
                    <a:lnTo>
                      <a:pt x="714" y="253"/>
                    </a:lnTo>
                    <a:lnTo>
                      <a:pt x="707" y="275"/>
                    </a:lnTo>
                    <a:lnTo>
                      <a:pt x="685" y="289"/>
                    </a:lnTo>
                    <a:lnTo>
                      <a:pt x="678" y="303"/>
                    </a:lnTo>
                    <a:lnTo>
                      <a:pt x="663" y="303"/>
                    </a:lnTo>
                    <a:lnTo>
                      <a:pt x="656" y="311"/>
                    </a:lnTo>
                    <a:lnTo>
                      <a:pt x="620" y="303"/>
                    </a:lnTo>
                    <a:lnTo>
                      <a:pt x="606" y="311"/>
                    </a:lnTo>
                    <a:lnTo>
                      <a:pt x="613" y="311"/>
                    </a:lnTo>
                    <a:lnTo>
                      <a:pt x="584" y="303"/>
                    </a:lnTo>
                    <a:lnTo>
                      <a:pt x="577" y="318"/>
                    </a:lnTo>
                    <a:lnTo>
                      <a:pt x="577" y="325"/>
                    </a:lnTo>
                    <a:lnTo>
                      <a:pt x="570" y="347"/>
                    </a:lnTo>
                    <a:lnTo>
                      <a:pt x="563" y="354"/>
                    </a:lnTo>
                    <a:lnTo>
                      <a:pt x="534" y="368"/>
                    </a:lnTo>
                    <a:lnTo>
                      <a:pt x="519" y="361"/>
                    </a:lnTo>
                    <a:lnTo>
                      <a:pt x="505" y="361"/>
                    </a:lnTo>
                    <a:lnTo>
                      <a:pt x="491" y="375"/>
                    </a:lnTo>
                    <a:lnTo>
                      <a:pt x="483" y="404"/>
                    </a:lnTo>
                    <a:lnTo>
                      <a:pt x="469" y="390"/>
                    </a:lnTo>
                    <a:lnTo>
                      <a:pt x="455" y="390"/>
                    </a:lnTo>
                    <a:lnTo>
                      <a:pt x="462" y="383"/>
                    </a:lnTo>
                    <a:lnTo>
                      <a:pt x="462" y="361"/>
                    </a:lnTo>
                    <a:lnTo>
                      <a:pt x="455" y="347"/>
                    </a:lnTo>
                    <a:lnTo>
                      <a:pt x="455" y="332"/>
                    </a:lnTo>
                    <a:lnTo>
                      <a:pt x="462" y="332"/>
                    </a:lnTo>
                    <a:lnTo>
                      <a:pt x="462" y="325"/>
                    </a:lnTo>
                    <a:lnTo>
                      <a:pt x="455" y="311"/>
                    </a:lnTo>
                    <a:lnTo>
                      <a:pt x="426" y="311"/>
                    </a:lnTo>
                    <a:lnTo>
                      <a:pt x="426" y="318"/>
                    </a:lnTo>
                    <a:lnTo>
                      <a:pt x="419" y="332"/>
                    </a:lnTo>
                    <a:lnTo>
                      <a:pt x="411" y="325"/>
                    </a:lnTo>
                    <a:lnTo>
                      <a:pt x="383" y="325"/>
                    </a:lnTo>
                    <a:lnTo>
                      <a:pt x="361" y="325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578600" y="282575"/>
                <a:ext cx="1868487" cy="1031875"/>
              </a:xfrm>
              <a:custGeom>
                <a:avLst/>
                <a:gdLst>
                  <a:gd name="T0" fmla="*/ 2147483647 w 1177"/>
                  <a:gd name="T1" fmla="*/ 2147483647 h 650"/>
                  <a:gd name="T2" fmla="*/ 2147483647 w 1177"/>
                  <a:gd name="T3" fmla="*/ 2147483647 h 650"/>
                  <a:gd name="T4" fmla="*/ 2147483647 w 1177"/>
                  <a:gd name="T5" fmla="*/ 2147483647 h 650"/>
                  <a:gd name="T6" fmla="*/ 2147483647 w 1177"/>
                  <a:gd name="T7" fmla="*/ 2147483647 h 650"/>
                  <a:gd name="T8" fmla="*/ 2147483647 w 1177"/>
                  <a:gd name="T9" fmla="*/ 2147483647 h 650"/>
                  <a:gd name="T10" fmla="*/ 2147483647 w 1177"/>
                  <a:gd name="T11" fmla="*/ 2147483647 h 650"/>
                  <a:gd name="T12" fmla="*/ 2147483647 w 1177"/>
                  <a:gd name="T13" fmla="*/ 2147483647 h 650"/>
                  <a:gd name="T14" fmla="*/ 2147483647 w 1177"/>
                  <a:gd name="T15" fmla="*/ 2147483647 h 650"/>
                  <a:gd name="T16" fmla="*/ 2147483647 w 1177"/>
                  <a:gd name="T17" fmla="*/ 2147483647 h 650"/>
                  <a:gd name="T18" fmla="*/ 2147483647 w 1177"/>
                  <a:gd name="T19" fmla="*/ 2147483647 h 650"/>
                  <a:gd name="T20" fmla="*/ 2147483647 w 1177"/>
                  <a:gd name="T21" fmla="*/ 2147483647 h 650"/>
                  <a:gd name="T22" fmla="*/ 2147483647 w 1177"/>
                  <a:gd name="T23" fmla="*/ 2147483647 h 650"/>
                  <a:gd name="T24" fmla="*/ 2147483647 w 1177"/>
                  <a:gd name="T25" fmla="*/ 2147483647 h 650"/>
                  <a:gd name="T26" fmla="*/ 2147483647 w 1177"/>
                  <a:gd name="T27" fmla="*/ 2147483647 h 650"/>
                  <a:gd name="T28" fmla="*/ 2147483647 w 1177"/>
                  <a:gd name="T29" fmla="*/ 2147483647 h 650"/>
                  <a:gd name="T30" fmla="*/ 2147483647 w 1177"/>
                  <a:gd name="T31" fmla="*/ 2147483647 h 650"/>
                  <a:gd name="T32" fmla="*/ 2147483647 w 1177"/>
                  <a:gd name="T33" fmla="*/ 2147483647 h 650"/>
                  <a:gd name="T34" fmla="*/ 2147483647 w 1177"/>
                  <a:gd name="T35" fmla="*/ 2147483647 h 650"/>
                  <a:gd name="T36" fmla="*/ 2147483647 w 1177"/>
                  <a:gd name="T37" fmla="*/ 2147483647 h 650"/>
                  <a:gd name="T38" fmla="*/ 2147483647 w 1177"/>
                  <a:gd name="T39" fmla="*/ 2147483647 h 650"/>
                  <a:gd name="T40" fmla="*/ 2147483647 w 1177"/>
                  <a:gd name="T41" fmla="*/ 2147483647 h 650"/>
                  <a:gd name="T42" fmla="*/ 2147483647 w 1177"/>
                  <a:gd name="T43" fmla="*/ 2147483647 h 650"/>
                  <a:gd name="T44" fmla="*/ 2147483647 w 1177"/>
                  <a:gd name="T45" fmla="*/ 2147483647 h 650"/>
                  <a:gd name="T46" fmla="*/ 2147483647 w 1177"/>
                  <a:gd name="T47" fmla="*/ 2147483647 h 650"/>
                  <a:gd name="T48" fmla="*/ 2147483647 w 1177"/>
                  <a:gd name="T49" fmla="*/ 2147483647 h 650"/>
                  <a:gd name="T50" fmla="*/ 2147483647 w 1177"/>
                  <a:gd name="T51" fmla="*/ 2147483647 h 650"/>
                  <a:gd name="T52" fmla="*/ 2147483647 w 1177"/>
                  <a:gd name="T53" fmla="*/ 2147483647 h 650"/>
                  <a:gd name="T54" fmla="*/ 2147483647 w 1177"/>
                  <a:gd name="T55" fmla="*/ 2147483647 h 650"/>
                  <a:gd name="T56" fmla="*/ 2147483647 w 1177"/>
                  <a:gd name="T57" fmla="*/ 2147483647 h 650"/>
                  <a:gd name="T58" fmla="*/ 2147483647 w 1177"/>
                  <a:gd name="T59" fmla="*/ 2147483647 h 650"/>
                  <a:gd name="T60" fmla="*/ 2147483647 w 1177"/>
                  <a:gd name="T61" fmla="*/ 2147483647 h 650"/>
                  <a:gd name="T62" fmla="*/ 2147483647 w 1177"/>
                  <a:gd name="T63" fmla="*/ 2147483647 h 650"/>
                  <a:gd name="T64" fmla="*/ 2147483647 w 1177"/>
                  <a:gd name="T65" fmla="*/ 2147483647 h 650"/>
                  <a:gd name="T66" fmla="*/ 2147483647 w 1177"/>
                  <a:gd name="T67" fmla="*/ 2147483647 h 650"/>
                  <a:gd name="T68" fmla="*/ 2147483647 w 1177"/>
                  <a:gd name="T69" fmla="*/ 2147483647 h 650"/>
                  <a:gd name="T70" fmla="*/ 2147483647 w 1177"/>
                  <a:gd name="T71" fmla="*/ 2147483647 h 650"/>
                  <a:gd name="T72" fmla="*/ 2147483647 w 1177"/>
                  <a:gd name="T73" fmla="*/ 2147483647 h 650"/>
                  <a:gd name="T74" fmla="*/ 2147483647 w 1177"/>
                  <a:gd name="T75" fmla="*/ 2147483647 h 650"/>
                  <a:gd name="T76" fmla="*/ 2147483647 w 1177"/>
                  <a:gd name="T77" fmla="*/ 2147483647 h 650"/>
                  <a:gd name="T78" fmla="*/ 2147483647 w 1177"/>
                  <a:gd name="T79" fmla="*/ 2147483647 h 650"/>
                  <a:gd name="T80" fmla="*/ 2147483647 w 1177"/>
                  <a:gd name="T81" fmla="*/ 2147483647 h 650"/>
                  <a:gd name="T82" fmla="*/ 2147483647 w 1177"/>
                  <a:gd name="T83" fmla="*/ 2147483647 h 650"/>
                  <a:gd name="T84" fmla="*/ 2147483647 w 1177"/>
                  <a:gd name="T85" fmla="*/ 2147483647 h 650"/>
                  <a:gd name="T86" fmla="*/ 2147483647 w 1177"/>
                  <a:gd name="T87" fmla="*/ 2147483647 h 650"/>
                  <a:gd name="T88" fmla="*/ 2147483647 w 1177"/>
                  <a:gd name="T89" fmla="*/ 2147483647 h 650"/>
                  <a:gd name="T90" fmla="*/ 2147483647 w 1177"/>
                  <a:gd name="T91" fmla="*/ 2147483647 h 650"/>
                  <a:gd name="T92" fmla="*/ 2147483647 w 1177"/>
                  <a:gd name="T93" fmla="*/ 2147483647 h 650"/>
                  <a:gd name="T94" fmla="*/ 2147483647 w 1177"/>
                  <a:gd name="T95" fmla="*/ 2147483647 h 650"/>
                  <a:gd name="T96" fmla="*/ 2147483647 w 1177"/>
                  <a:gd name="T97" fmla="*/ 2147483647 h 650"/>
                  <a:gd name="T98" fmla="*/ 2147483647 w 1177"/>
                  <a:gd name="T99" fmla="*/ 2147483647 h 650"/>
                  <a:gd name="T100" fmla="*/ 2147483647 w 1177"/>
                  <a:gd name="T101" fmla="*/ 2147483647 h 650"/>
                  <a:gd name="T102" fmla="*/ 2147483647 w 1177"/>
                  <a:gd name="T103" fmla="*/ 2147483647 h 650"/>
                  <a:gd name="T104" fmla="*/ 2147483647 w 1177"/>
                  <a:gd name="T105" fmla="*/ 2147483647 h 650"/>
                  <a:gd name="T106" fmla="*/ 2147483647 w 1177"/>
                  <a:gd name="T107" fmla="*/ 2147483647 h 650"/>
                  <a:gd name="T108" fmla="*/ 2147483647 w 1177"/>
                  <a:gd name="T109" fmla="*/ 2147483647 h 650"/>
                  <a:gd name="T110" fmla="*/ 2147483647 w 1177"/>
                  <a:gd name="T111" fmla="*/ 0 h 650"/>
                  <a:gd name="T112" fmla="*/ 2147483647 w 1177"/>
                  <a:gd name="T113" fmla="*/ 2147483647 h 650"/>
                  <a:gd name="T114" fmla="*/ 2147483647 w 1177"/>
                  <a:gd name="T115" fmla="*/ 2147483647 h 650"/>
                  <a:gd name="T116" fmla="*/ 2147483647 w 1177"/>
                  <a:gd name="T117" fmla="*/ 2147483647 h 650"/>
                  <a:gd name="T118" fmla="*/ 2147483647 w 1177"/>
                  <a:gd name="T119" fmla="*/ 2147483647 h 650"/>
                  <a:gd name="T120" fmla="*/ 2147483647 w 1177"/>
                  <a:gd name="T121" fmla="*/ 2147483647 h 6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77"/>
                  <a:gd name="T184" fmla="*/ 0 h 650"/>
                  <a:gd name="T185" fmla="*/ 1177 w 1177"/>
                  <a:gd name="T186" fmla="*/ 650 h 6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77" h="650">
                    <a:moveTo>
                      <a:pt x="954" y="238"/>
                    </a:moveTo>
                    <a:lnTo>
                      <a:pt x="961" y="246"/>
                    </a:lnTo>
                    <a:lnTo>
                      <a:pt x="982" y="260"/>
                    </a:lnTo>
                    <a:lnTo>
                      <a:pt x="997" y="260"/>
                    </a:lnTo>
                    <a:lnTo>
                      <a:pt x="1018" y="246"/>
                    </a:lnTo>
                    <a:lnTo>
                      <a:pt x="1054" y="246"/>
                    </a:lnTo>
                    <a:lnTo>
                      <a:pt x="1069" y="246"/>
                    </a:lnTo>
                    <a:lnTo>
                      <a:pt x="1098" y="260"/>
                    </a:lnTo>
                    <a:lnTo>
                      <a:pt x="1119" y="274"/>
                    </a:lnTo>
                    <a:lnTo>
                      <a:pt x="1148" y="296"/>
                    </a:lnTo>
                    <a:lnTo>
                      <a:pt x="1162" y="310"/>
                    </a:lnTo>
                    <a:lnTo>
                      <a:pt x="1177" y="325"/>
                    </a:lnTo>
                    <a:lnTo>
                      <a:pt x="1155" y="361"/>
                    </a:lnTo>
                    <a:lnTo>
                      <a:pt x="1141" y="375"/>
                    </a:lnTo>
                    <a:lnTo>
                      <a:pt x="1134" y="375"/>
                    </a:lnTo>
                    <a:lnTo>
                      <a:pt x="1134" y="390"/>
                    </a:lnTo>
                    <a:lnTo>
                      <a:pt x="1119" y="404"/>
                    </a:lnTo>
                    <a:lnTo>
                      <a:pt x="1112" y="411"/>
                    </a:lnTo>
                    <a:lnTo>
                      <a:pt x="1105" y="418"/>
                    </a:lnTo>
                    <a:lnTo>
                      <a:pt x="1098" y="433"/>
                    </a:lnTo>
                    <a:lnTo>
                      <a:pt x="1105" y="440"/>
                    </a:lnTo>
                    <a:lnTo>
                      <a:pt x="1098" y="447"/>
                    </a:lnTo>
                    <a:lnTo>
                      <a:pt x="1083" y="462"/>
                    </a:lnTo>
                    <a:lnTo>
                      <a:pt x="1083" y="469"/>
                    </a:lnTo>
                    <a:lnTo>
                      <a:pt x="1090" y="476"/>
                    </a:lnTo>
                    <a:lnTo>
                      <a:pt x="1076" y="490"/>
                    </a:lnTo>
                    <a:lnTo>
                      <a:pt x="1069" y="483"/>
                    </a:lnTo>
                    <a:lnTo>
                      <a:pt x="1062" y="483"/>
                    </a:lnTo>
                    <a:lnTo>
                      <a:pt x="1054" y="483"/>
                    </a:lnTo>
                    <a:lnTo>
                      <a:pt x="1054" y="497"/>
                    </a:lnTo>
                    <a:lnTo>
                      <a:pt x="1054" y="505"/>
                    </a:lnTo>
                    <a:lnTo>
                      <a:pt x="1054" y="512"/>
                    </a:lnTo>
                    <a:lnTo>
                      <a:pt x="1040" y="512"/>
                    </a:lnTo>
                    <a:lnTo>
                      <a:pt x="1033" y="519"/>
                    </a:lnTo>
                    <a:lnTo>
                      <a:pt x="1033" y="533"/>
                    </a:lnTo>
                    <a:lnTo>
                      <a:pt x="1026" y="541"/>
                    </a:lnTo>
                    <a:lnTo>
                      <a:pt x="1018" y="548"/>
                    </a:lnTo>
                    <a:lnTo>
                      <a:pt x="1011" y="555"/>
                    </a:lnTo>
                    <a:lnTo>
                      <a:pt x="1011" y="548"/>
                    </a:lnTo>
                    <a:lnTo>
                      <a:pt x="1011" y="555"/>
                    </a:lnTo>
                    <a:lnTo>
                      <a:pt x="997" y="562"/>
                    </a:lnTo>
                    <a:lnTo>
                      <a:pt x="997" y="569"/>
                    </a:lnTo>
                    <a:lnTo>
                      <a:pt x="997" y="577"/>
                    </a:lnTo>
                    <a:lnTo>
                      <a:pt x="982" y="584"/>
                    </a:lnTo>
                    <a:lnTo>
                      <a:pt x="975" y="577"/>
                    </a:lnTo>
                    <a:lnTo>
                      <a:pt x="968" y="584"/>
                    </a:lnTo>
                    <a:lnTo>
                      <a:pt x="954" y="598"/>
                    </a:lnTo>
                    <a:lnTo>
                      <a:pt x="946" y="598"/>
                    </a:lnTo>
                    <a:lnTo>
                      <a:pt x="939" y="605"/>
                    </a:lnTo>
                    <a:lnTo>
                      <a:pt x="931" y="591"/>
                    </a:lnTo>
                    <a:lnTo>
                      <a:pt x="923" y="598"/>
                    </a:lnTo>
                    <a:lnTo>
                      <a:pt x="895" y="598"/>
                    </a:lnTo>
                    <a:lnTo>
                      <a:pt x="873" y="627"/>
                    </a:lnTo>
                    <a:lnTo>
                      <a:pt x="873" y="634"/>
                    </a:lnTo>
                    <a:lnTo>
                      <a:pt x="859" y="634"/>
                    </a:lnTo>
                    <a:lnTo>
                      <a:pt x="851" y="627"/>
                    </a:lnTo>
                    <a:lnTo>
                      <a:pt x="837" y="605"/>
                    </a:lnTo>
                    <a:lnTo>
                      <a:pt x="830" y="605"/>
                    </a:lnTo>
                    <a:lnTo>
                      <a:pt x="823" y="613"/>
                    </a:lnTo>
                    <a:lnTo>
                      <a:pt x="808" y="634"/>
                    </a:lnTo>
                    <a:lnTo>
                      <a:pt x="801" y="643"/>
                    </a:lnTo>
                    <a:lnTo>
                      <a:pt x="794" y="650"/>
                    </a:lnTo>
                    <a:lnTo>
                      <a:pt x="779" y="643"/>
                    </a:lnTo>
                    <a:lnTo>
                      <a:pt x="772" y="627"/>
                    </a:lnTo>
                    <a:lnTo>
                      <a:pt x="765" y="620"/>
                    </a:lnTo>
                    <a:lnTo>
                      <a:pt x="736" y="620"/>
                    </a:lnTo>
                    <a:lnTo>
                      <a:pt x="729" y="620"/>
                    </a:lnTo>
                    <a:lnTo>
                      <a:pt x="729" y="605"/>
                    </a:lnTo>
                    <a:lnTo>
                      <a:pt x="693" y="598"/>
                    </a:lnTo>
                    <a:lnTo>
                      <a:pt x="671" y="591"/>
                    </a:lnTo>
                    <a:lnTo>
                      <a:pt x="657" y="569"/>
                    </a:lnTo>
                    <a:lnTo>
                      <a:pt x="635" y="555"/>
                    </a:lnTo>
                    <a:lnTo>
                      <a:pt x="643" y="548"/>
                    </a:lnTo>
                    <a:lnTo>
                      <a:pt x="643" y="541"/>
                    </a:lnTo>
                    <a:lnTo>
                      <a:pt x="650" y="519"/>
                    </a:lnTo>
                    <a:lnTo>
                      <a:pt x="657" y="505"/>
                    </a:lnTo>
                    <a:lnTo>
                      <a:pt x="650" y="505"/>
                    </a:lnTo>
                    <a:lnTo>
                      <a:pt x="650" y="490"/>
                    </a:lnTo>
                    <a:lnTo>
                      <a:pt x="643" y="483"/>
                    </a:lnTo>
                    <a:lnTo>
                      <a:pt x="643" y="476"/>
                    </a:lnTo>
                    <a:lnTo>
                      <a:pt x="628" y="476"/>
                    </a:lnTo>
                    <a:lnTo>
                      <a:pt x="614" y="476"/>
                    </a:lnTo>
                    <a:lnTo>
                      <a:pt x="599" y="476"/>
                    </a:lnTo>
                    <a:lnTo>
                      <a:pt x="607" y="490"/>
                    </a:lnTo>
                    <a:lnTo>
                      <a:pt x="592" y="505"/>
                    </a:lnTo>
                    <a:lnTo>
                      <a:pt x="578" y="505"/>
                    </a:lnTo>
                    <a:lnTo>
                      <a:pt x="571" y="490"/>
                    </a:lnTo>
                    <a:lnTo>
                      <a:pt x="549" y="490"/>
                    </a:lnTo>
                    <a:lnTo>
                      <a:pt x="535" y="505"/>
                    </a:lnTo>
                    <a:lnTo>
                      <a:pt x="527" y="512"/>
                    </a:lnTo>
                    <a:lnTo>
                      <a:pt x="527" y="519"/>
                    </a:lnTo>
                    <a:lnTo>
                      <a:pt x="513" y="519"/>
                    </a:lnTo>
                    <a:lnTo>
                      <a:pt x="499" y="533"/>
                    </a:lnTo>
                    <a:lnTo>
                      <a:pt x="484" y="533"/>
                    </a:lnTo>
                    <a:lnTo>
                      <a:pt x="455" y="541"/>
                    </a:lnTo>
                    <a:lnTo>
                      <a:pt x="455" y="548"/>
                    </a:lnTo>
                    <a:lnTo>
                      <a:pt x="448" y="541"/>
                    </a:lnTo>
                    <a:lnTo>
                      <a:pt x="441" y="541"/>
                    </a:lnTo>
                    <a:lnTo>
                      <a:pt x="441" y="526"/>
                    </a:lnTo>
                    <a:lnTo>
                      <a:pt x="427" y="512"/>
                    </a:lnTo>
                    <a:lnTo>
                      <a:pt x="412" y="505"/>
                    </a:lnTo>
                    <a:lnTo>
                      <a:pt x="405" y="497"/>
                    </a:lnTo>
                    <a:lnTo>
                      <a:pt x="368" y="497"/>
                    </a:lnTo>
                    <a:lnTo>
                      <a:pt x="360" y="483"/>
                    </a:lnTo>
                    <a:lnTo>
                      <a:pt x="346" y="490"/>
                    </a:lnTo>
                    <a:lnTo>
                      <a:pt x="317" y="483"/>
                    </a:lnTo>
                    <a:lnTo>
                      <a:pt x="317" y="490"/>
                    </a:lnTo>
                    <a:lnTo>
                      <a:pt x="310" y="490"/>
                    </a:lnTo>
                    <a:lnTo>
                      <a:pt x="303" y="490"/>
                    </a:lnTo>
                    <a:lnTo>
                      <a:pt x="296" y="476"/>
                    </a:lnTo>
                    <a:lnTo>
                      <a:pt x="288" y="483"/>
                    </a:lnTo>
                    <a:lnTo>
                      <a:pt x="281" y="490"/>
                    </a:lnTo>
                    <a:lnTo>
                      <a:pt x="252" y="476"/>
                    </a:lnTo>
                    <a:lnTo>
                      <a:pt x="231" y="469"/>
                    </a:lnTo>
                    <a:lnTo>
                      <a:pt x="231" y="447"/>
                    </a:lnTo>
                    <a:lnTo>
                      <a:pt x="231" y="440"/>
                    </a:lnTo>
                    <a:lnTo>
                      <a:pt x="209" y="426"/>
                    </a:lnTo>
                    <a:lnTo>
                      <a:pt x="202" y="411"/>
                    </a:lnTo>
                    <a:lnTo>
                      <a:pt x="209" y="404"/>
                    </a:lnTo>
                    <a:lnTo>
                      <a:pt x="216" y="411"/>
                    </a:lnTo>
                    <a:lnTo>
                      <a:pt x="224" y="390"/>
                    </a:lnTo>
                    <a:lnTo>
                      <a:pt x="231" y="390"/>
                    </a:lnTo>
                    <a:lnTo>
                      <a:pt x="238" y="397"/>
                    </a:lnTo>
                    <a:lnTo>
                      <a:pt x="245" y="390"/>
                    </a:lnTo>
                    <a:lnTo>
                      <a:pt x="238" y="382"/>
                    </a:lnTo>
                    <a:lnTo>
                      <a:pt x="260" y="368"/>
                    </a:lnTo>
                    <a:lnTo>
                      <a:pt x="260" y="346"/>
                    </a:lnTo>
                    <a:lnTo>
                      <a:pt x="252" y="339"/>
                    </a:lnTo>
                    <a:lnTo>
                      <a:pt x="231" y="346"/>
                    </a:lnTo>
                    <a:lnTo>
                      <a:pt x="231" y="332"/>
                    </a:lnTo>
                    <a:lnTo>
                      <a:pt x="238" y="318"/>
                    </a:lnTo>
                    <a:lnTo>
                      <a:pt x="245" y="303"/>
                    </a:lnTo>
                    <a:lnTo>
                      <a:pt x="238" y="289"/>
                    </a:lnTo>
                    <a:lnTo>
                      <a:pt x="231" y="282"/>
                    </a:lnTo>
                    <a:lnTo>
                      <a:pt x="216" y="282"/>
                    </a:lnTo>
                    <a:lnTo>
                      <a:pt x="216" y="303"/>
                    </a:lnTo>
                    <a:lnTo>
                      <a:pt x="195" y="332"/>
                    </a:lnTo>
                    <a:lnTo>
                      <a:pt x="188" y="332"/>
                    </a:lnTo>
                    <a:lnTo>
                      <a:pt x="180" y="339"/>
                    </a:lnTo>
                    <a:lnTo>
                      <a:pt x="173" y="339"/>
                    </a:lnTo>
                    <a:lnTo>
                      <a:pt x="173" y="332"/>
                    </a:lnTo>
                    <a:lnTo>
                      <a:pt x="166" y="318"/>
                    </a:lnTo>
                    <a:lnTo>
                      <a:pt x="159" y="310"/>
                    </a:lnTo>
                    <a:lnTo>
                      <a:pt x="152" y="325"/>
                    </a:lnTo>
                    <a:lnTo>
                      <a:pt x="130" y="332"/>
                    </a:lnTo>
                    <a:lnTo>
                      <a:pt x="116" y="332"/>
                    </a:lnTo>
                    <a:lnTo>
                      <a:pt x="94" y="332"/>
                    </a:lnTo>
                    <a:lnTo>
                      <a:pt x="87" y="318"/>
                    </a:lnTo>
                    <a:lnTo>
                      <a:pt x="72" y="325"/>
                    </a:lnTo>
                    <a:lnTo>
                      <a:pt x="65" y="318"/>
                    </a:lnTo>
                    <a:lnTo>
                      <a:pt x="65" y="310"/>
                    </a:lnTo>
                    <a:lnTo>
                      <a:pt x="65" y="303"/>
                    </a:lnTo>
                    <a:lnTo>
                      <a:pt x="72" y="274"/>
                    </a:lnTo>
                    <a:lnTo>
                      <a:pt x="80" y="260"/>
                    </a:lnTo>
                    <a:lnTo>
                      <a:pt x="72" y="253"/>
                    </a:lnTo>
                    <a:lnTo>
                      <a:pt x="51" y="246"/>
                    </a:lnTo>
                    <a:lnTo>
                      <a:pt x="8" y="253"/>
                    </a:lnTo>
                    <a:lnTo>
                      <a:pt x="0" y="246"/>
                    </a:lnTo>
                    <a:lnTo>
                      <a:pt x="8" y="238"/>
                    </a:lnTo>
                    <a:lnTo>
                      <a:pt x="15" y="231"/>
                    </a:lnTo>
                    <a:lnTo>
                      <a:pt x="22" y="202"/>
                    </a:lnTo>
                    <a:lnTo>
                      <a:pt x="29" y="195"/>
                    </a:lnTo>
                    <a:lnTo>
                      <a:pt x="29" y="181"/>
                    </a:lnTo>
                    <a:lnTo>
                      <a:pt x="36" y="166"/>
                    </a:lnTo>
                    <a:lnTo>
                      <a:pt x="44" y="159"/>
                    </a:lnTo>
                    <a:lnTo>
                      <a:pt x="36" y="145"/>
                    </a:lnTo>
                    <a:lnTo>
                      <a:pt x="65" y="130"/>
                    </a:lnTo>
                    <a:lnTo>
                      <a:pt x="87" y="100"/>
                    </a:lnTo>
                    <a:lnTo>
                      <a:pt x="116" y="93"/>
                    </a:lnTo>
                    <a:lnTo>
                      <a:pt x="123" y="79"/>
                    </a:lnTo>
                    <a:lnTo>
                      <a:pt x="123" y="57"/>
                    </a:lnTo>
                    <a:lnTo>
                      <a:pt x="137" y="57"/>
                    </a:lnTo>
                    <a:lnTo>
                      <a:pt x="137" y="64"/>
                    </a:lnTo>
                    <a:lnTo>
                      <a:pt x="137" y="107"/>
                    </a:lnTo>
                    <a:lnTo>
                      <a:pt x="144" y="116"/>
                    </a:lnTo>
                    <a:lnTo>
                      <a:pt x="152" y="116"/>
                    </a:lnTo>
                    <a:lnTo>
                      <a:pt x="159" y="100"/>
                    </a:lnTo>
                    <a:lnTo>
                      <a:pt x="166" y="93"/>
                    </a:lnTo>
                    <a:lnTo>
                      <a:pt x="188" y="86"/>
                    </a:lnTo>
                    <a:lnTo>
                      <a:pt x="245" y="71"/>
                    </a:lnTo>
                    <a:lnTo>
                      <a:pt x="274" y="86"/>
                    </a:lnTo>
                    <a:lnTo>
                      <a:pt x="310" y="93"/>
                    </a:lnTo>
                    <a:lnTo>
                      <a:pt x="317" y="100"/>
                    </a:lnTo>
                    <a:lnTo>
                      <a:pt x="310" y="107"/>
                    </a:lnTo>
                    <a:lnTo>
                      <a:pt x="303" y="130"/>
                    </a:lnTo>
                    <a:lnTo>
                      <a:pt x="317" y="130"/>
                    </a:lnTo>
                    <a:lnTo>
                      <a:pt x="339" y="130"/>
                    </a:lnTo>
                    <a:lnTo>
                      <a:pt x="353" y="123"/>
                    </a:lnTo>
                    <a:lnTo>
                      <a:pt x="360" y="116"/>
                    </a:lnTo>
                    <a:lnTo>
                      <a:pt x="368" y="100"/>
                    </a:lnTo>
                    <a:lnTo>
                      <a:pt x="375" y="100"/>
                    </a:lnTo>
                    <a:lnTo>
                      <a:pt x="383" y="100"/>
                    </a:lnTo>
                    <a:lnTo>
                      <a:pt x="398" y="100"/>
                    </a:lnTo>
                    <a:lnTo>
                      <a:pt x="405" y="123"/>
                    </a:lnTo>
                    <a:lnTo>
                      <a:pt x="419" y="130"/>
                    </a:lnTo>
                    <a:lnTo>
                      <a:pt x="419" y="152"/>
                    </a:lnTo>
                    <a:lnTo>
                      <a:pt x="434" y="145"/>
                    </a:lnTo>
                    <a:lnTo>
                      <a:pt x="441" y="123"/>
                    </a:lnTo>
                    <a:lnTo>
                      <a:pt x="448" y="116"/>
                    </a:lnTo>
                    <a:lnTo>
                      <a:pt x="455" y="116"/>
                    </a:lnTo>
                    <a:lnTo>
                      <a:pt x="470" y="123"/>
                    </a:lnTo>
                    <a:lnTo>
                      <a:pt x="484" y="116"/>
                    </a:lnTo>
                    <a:lnTo>
                      <a:pt x="542" y="93"/>
                    </a:lnTo>
                    <a:lnTo>
                      <a:pt x="549" y="86"/>
                    </a:lnTo>
                    <a:lnTo>
                      <a:pt x="556" y="86"/>
                    </a:lnTo>
                    <a:lnTo>
                      <a:pt x="563" y="71"/>
                    </a:lnTo>
                    <a:lnTo>
                      <a:pt x="571" y="57"/>
                    </a:lnTo>
                    <a:lnTo>
                      <a:pt x="563" y="43"/>
                    </a:lnTo>
                    <a:lnTo>
                      <a:pt x="563" y="14"/>
                    </a:lnTo>
                    <a:lnTo>
                      <a:pt x="585" y="0"/>
                    </a:lnTo>
                    <a:lnTo>
                      <a:pt x="599" y="0"/>
                    </a:lnTo>
                    <a:lnTo>
                      <a:pt x="614" y="14"/>
                    </a:lnTo>
                    <a:lnTo>
                      <a:pt x="628" y="28"/>
                    </a:lnTo>
                    <a:lnTo>
                      <a:pt x="657" y="28"/>
                    </a:lnTo>
                    <a:lnTo>
                      <a:pt x="671" y="21"/>
                    </a:lnTo>
                    <a:lnTo>
                      <a:pt x="686" y="14"/>
                    </a:lnTo>
                    <a:lnTo>
                      <a:pt x="693" y="14"/>
                    </a:lnTo>
                    <a:lnTo>
                      <a:pt x="715" y="36"/>
                    </a:lnTo>
                    <a:lnTo>
                      <a:pt x="729" y="36"/>
                    </a:lnTo>
                    <a:lnTo>
                      <a:pt x="743" y="36"/>
                    </a:lnTo>
                    <a:lnTo>
                      <a:pt x="772" y="36"/>
                    </a:lnTo>
                    <a:lnTo>
                      <a:pt x="779" y="28"/>
                    </a:lnTo>
                    <a:lnTo>
                      <a:pt x="794" y="21"/>
                    </a:lnTo>
                    <a:lnTo>
                      <a:pt x="794" y="0"/>
                    </a:lnTo>
                    <a:lnTo>
                      <a:pt x="808" y="0"/>
                    </a:lnTo>
                    <a:lnTo>
                      <a:pt x="815" y="0"/>
                    </a:lnTo>
                    <a:lnTo>
                      <a:pt x="830" y="28"/>
                    </a:lnTo>
                    <a:lnTo>
                      <a:pt x="837" y="36"/>
                    </a:lnTo>
                    <a:lnTo>
                      <a:pt x="866" y="36"/>
                    </a:lnTo>
                    <a:lnTo>
                      <a:pt x="902" y="28"/>
                    </a:lnTo>
                    <a:lnTo>
                      <a:pt x="916" y="21"/>
                    </a:lnTo>
                    <a:lnTo>
                      <a:pt x="923" y="14"/>
                    </a:lnTo>
                    <a:lnTo>
                      <a:pt x="939" y="21"/>
                    </a:lnTo>
                    <a:lnTo>
                      <a:pt x="954" y="36"/>
                    </a:lnTo>
                    <a:lnTo>
                      <a:pt x="946" y="57"/>
                    </a:lnTo>
                    <a:lnTo>
                      <a:pt x="939" y="71"/>
                    </a:lnTo>
                    <a:lnTo>
                      <a:pt x="939" y="79"/>
                    </a:lnTo>
                    <a:lnTo>
                      <a:pt x="968" y="93"/>
                    </a:lnTo>
                    <a:lnTo>
                      <a:pt x="961" y="116"/>
                    </a:lnTo>
                    <a:lnTo>
                      <a:pt x="961" y="130"/>
                    </a:lnTo>
                    <a:lnTo>
                      <a:pt x="954" y="145"/>
                    </a:lnTo>
                    <a:lnTo>
                      <a:pt x="946" y="181"/>
                    </a:lnTo>
                    <a:lnTo>
                      <a:pt x="939" y="195"/>
                    </a:lnTo>
                    <a:lnTo>
                      <a:pt x="946" y="202"/>
                    </a:lnTo>
                    <a:lnTo>
                      <a:pt x="954" y="231"/>
                    </a:lnTo>
                    <a:lnTo>
                      <a:pt x="954" y="238"/>
                    </a:lnTo>
                    <a:close/>
                  </a:path>
                </a:pathLst>
              </a:custGeom>
              <a:solidFill>
                <a:srgbClr val="8EB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6578600" y="282575"/>
                <a:ext cx="1868487" cy="1031875"/>
              </a:xfrm>
              <a:custGeom>
                <a:avLst/>
                <a:gdLst>
                  <a:gd name="T0" fmla="*/ 2147483647 w 1177"/>
                  <a:gd name="T1" fmla="*/ 2147483647 h 650"/>
                  <a:gd name="T2" fmla="*/ 2147483647 w 1177"/>
                  <a:gd name="T3" fmla="*/ 2147483647 h 650"/>
                  <a:gd name="T4" fmla="*/ 2147483647 w 1177"/>
                  <a:gd name="T5" fmla="*/ 2147483647 h 650"/>
                  <a:gd name="T6" fmla="*/ 2147483647 w 1177"/>
                  <a:gd name="T7" fmla="*/ 2147483647 h 650"/>
                  <a:gd name="T8" fmla="*/ 2147483647 w 1177"/>
                  <a:gd name="T9" fmla="*/ 2147483647 h 650"/>
                  <a:gd name="T10" fmla="*/ 2147483647 w 1177"/>
                  <a:gd name="T11" fmla="*/ 2147483647 h 650"/>
                  <a:gd name="T12" fmla="*/ 2147483647 w 1177"/>
                  <a:gd name="T13" fmla="*/ 2147483647 h 650"/>
                  <a:gd name="T14" fmla="*/ 2147483647 w 1177"/>
                  <a:gd name="T15" fmla="*/ 2147483647 h 650"/>
                  <a:gd name="T16" fmla="*/ 2147483647 w 1177"/>
                  <a:gd name="T17" fmla="*/ 2147483647 h 650"/>
                  <a:gd name="T18" fmla="*/ 2147483647 w 1177"/>
                  <a:gd name="T19" fmla="*/ 2147483647 h 650"/>
                  <a:gd name="T20" fmla="*/ 2147483647 w 1177"/>
                  <a:gd name="T21" fmla="*/ 2147483647 h 650"/>
                  <a:gd name="T22" fmla="*/ 2147483647 w 1177"/>
                  <a:gd name="T23" fmla="*/ 2147483647 h 650"/>
                  <a:gd name="T24" fmla="*/ 2147483647 w 1177"/>
                  <a:gd name="T25" fmla="*/ 2147483647 h 650"/>
                  <a:gd name="T26" fmla="*/ 2147483647 w 1177"/>
                  <a:gd name="T27" fmla="*/ 2147483647 h 650"/>
                  <a:gd name="T28" fmla="*/ 2147483647 w 1177"/>
                  <a:gd name="T29" fmla="*/ 2147483647 h 650"/>
                  <a:gd name="T30" fmla="*/ 2147483647 w 1177"/>
                  <a:gd name="T31" fmla="*/ 2147483647 h 650"/>
                  <a:gd name="T32" fmla="*/ 2147483647 w 1177"/>
                  <a:gd name="T33" fmla="*/ 2147483647 h 650"/>
                  <a:gd name="T34" fmla="*/ 2147483647 w 1177"/>
                  <a:gd name="T35" fmla="*/ 2147483647 h 650"/>
                  <a:gd name="T36" fmla="*/ 2147483647 w 1177"/>
                  <a:gd name="T37" fmla="*/ 2147483647 h 650"/>
                  <a:gd name="T38" fmla="*/ 2147483647 w 1177"/>
                  <a:gd name="T39" fmla="*/ 2147483647 h 650"/>
                  <a:gd name="T40" fmla="*/ 2147483647 w 1177"/>
                  <a:gd name="T41" fmla="*/ 2147483647 h 650"/>
                  <a:gd name="T42" fmla="*/ 2147483647 w 1177"/>
                  <a:gd name="T43" fmla="*/ 2147483647 h 650"/>
                  <a:gd name="T44" fmla="*/ 2147483647 w 1177"/>
                  <a:gd name="T45" fmla="*/ 2147483647 h 650"/>
                  <a:gd name="T46" fmla="*/ 2147483647 w 1177"/>
                  <a:gd name="T47" fmla="*/ 2147483647 h 650"/>
                  <a:gd name="T48" fmla="*/ 2147483647 w 1177"/>
                  <a:gd name="T49" fmla="*/ 2147483647 h 650"/>
                  <a:gd name="T50" fmla="*/ 2147483647 w 1177"/>
                  <a:gd name="T51" fmla="*/ 2147483647 h 650"/>
                  <a:gd name="T52" fmla="*/ 2147483647 w 1177"/>
                  <a:gd name="T53" fmla="*/ 2147483647 h 650"/>
                  <a:gd name="T54" fmla="*/ 2147483647 w 1177"/>
                  <a:gd name="T55" fmla="*/ 2147483647 h 650"/>
                  <a:gd name="T56" fmla="*/ 2147483647 w 1177"/>
                  <a:gd name="T57" fmla="*/ 2147483647 h 650"/>
                  <a:gd name="T58" fmla="*/ 2147483647 w 1177"/>
                  <a:gd name="T59" fmla="*/ 2147483647 h 650"/>
                  <a:gd name="T60" fmla="*/ 2147483647 w 1177"/>
                  <a:gd name="T61" fmla="*/ 2147483647 h 650"/>
                  <a:gd name="T62" fmla="*/ 2147483647 w 1177"/>
                  <a:gd name="T63" fmla="*/ 2147483647 h 650"/>
                  <a:gd name="T64" fmla="*/ 2147483647 w 1177"/>
                  <a:gd name="T65" fmla="*/ 2147483647 h 650"/>
                  <a:gd name="T66" fmla="*/ 2147483647 w 1177"/>
                  <a:gd name="T67" fmla="*/ 2147483647 h 650"/>
                  <a:gd name="T68" fmla="*/ 2147483647 w 1177"/>
                  <a:gd name="T69" fmla="*/ 2147483647 h 650"/>
                  <a:gd name="T70" fmla="*/ 2147483647 w 1177"/>
                  <a:gd name="T71" fmla="*/ 2147483647 h 650"/>
                  <a:gd name="T72" fmla="*/ 2147483647 w 1177"/>
                  <a:gd name="T73" fmla="*/ 2147483647 h 650"/>
                  <a:gd name="T74" fmla="*/ 2147483647 w 1177"/>
                  <a:gd name="T75" fmla="*/ 2147483647 h 650"/>
                  <a:gd name="T76" fmla="*/ 2147483647 w 1177"/>
                  <a:gd name="T77" fmla="*/ 2147483647 h 650"/>
                  <a:gd name="T78" fmla="*/ 2147483647 w 1177"/>
                  <a:gd name="T79" fmla="*/ 2147483647 h 650"/>
                  <a:gd name="T80" fmla="*/ 2147483647 w 1177"/>
                  <a:gd name="T81" fmla="*/ 2147483647 h 650"/>
                  <a:gd name="T82" fmla="*/ 2147483647 w 1177"/>
                  <a:gd name="T83" fmla="*/ 2147483647 h 650"/>
                  <a:gd name="T84" fmla="*/ 2147483647 w 1177"/>
                  <a:gd name="T85" fmla="*/ 2147483647 h 650"/>
                  <a:gd name="T86" fmla="*/ 2147483647 w 1177"/>
                  <a:gd name="T87" fmla="*/ 2147483647 h 650"/>
                  <a:gd name="T88" fmla="*/ 2147483647 w 1177"/>
                  <a:gd name="T89" fmla="*/ 2147483647 h 650"/>
                  <a:gd name="T90" fmla="*/ 2147483647 w 1177"/>
                  <a:gd name="T91" fmla="*/ 2147483647 h 650"/>
                  <a:gd name="T92" fmla="*/ 2147483647 w 1177"/>
                  <a:gd name="T93" fmla="*/ 2147483647 h 650"/>
                  <a:gd name="T94" fmla="*/ 2147483647 w 1177"/>
                  <a:gd name="T95" fmla="*/ 2147483647 h 650"/>
                  <a:gd name="T96" fmla="*/ 2147483647 w 1177"/>
                  <a:gd name="T97" fmla="*/ 2147483647 h 650"/>
                  <a:gd name="T98" fmla="*/ 2147483647 w 1177"/>
                  <a:gd name="T99" fmla="*/ 2147483647 h 650"/>
                  <a:gd name="T100" fmla="*/ 2147483647 w 1177"/>
                  <a:gd name="T101" fmla="*/ 2147483647 h 650"/>
                  <a:gd name="T102" fmla="*/ 2147483647 w 1177"/>
                  <a:gd name="T103" fmla="*/ 2147483647 h 650"/>
                  <a:gd name="T104" fmla="*/ 2147483647 w 1177"/>
                  <a:gd name="T105" fmla="*/ 2147483647 h 650"/>
                  <a:gd name="T106" fmla="*/ 2147483647 w 1177"/>
                  <a:gd name="T107" fmla="*/ 2147483647 h 650"/>
                  <a:gd name="T108" fmla="*/ 2147483647 w 1177"/>
                  <a:gd name="T109" fmla="*/ 2147483647 h 650"/>
                  <a:gd name="T110" fmla="*/ 2147483647 w 1177"/>
                  <a:gd name="T111" fmla="*/ 0 h 650"/>
                  <a:gd name="T112" fmla="*/ 2147483647 w 1177"/>
                  <a:gd name="T113" fmla="*/ 2147483647 h 650"/>
                  <a:gd name="T114" fmla="*/ 2147483647 w 1177"/>
                  <a:gd name="T115" fmla="*/ 2147483647 h 650"/>
                  <a:gd name="T116" fmla="*/ 2147483647 w 1177"/>
                  <a:gd name="T117" fmla="*/ 2147483647 h 650"/>
                  <a:gd name="T118" fmla="*/ 2147483647 w 1177"/>
                  <a:gd name="T119" fmla="*/ 2147483647 h 650"/>
                  <a:gd name="T120" fmla="*/ 2147483647 w 1177"/>
                  <a:gd name="T121" fmla="*/ 2147483647 h 6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77"/>
                  <a:gd name="T184" fmla="*/ 0 h 650"/>
                  <a:gd name="T185" fmla="*/ 1177 w 1177"/>
                  <a:gd name="T186" fmla="*/ 650 h 6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77" h="650">
                    <a:moveTo>
                      <a:pt x="954" y="238"/>
                    </a:moveTo>
                    <a:lnTo>
                      <a:pt x="961" y="246"/>
                    </a:lnTo>
                    <a:lnTo>
                      <a:pt x="982" y="260"/>
                    </a:lnTo>
                    <a:lnTo>
                      <a:pt x="997" y="260"/>
                    </a:lnTo>
                    <a:lnTo>
                      <a:pt x="1018" y="246"/>
                    </a:lnTo>
                    <a:lnTo>
                      <a:pt x="1054" y="246"/>
                    </a:lnTo>
                    <a:lnTo>
                      <a:pt x="1069" y="246"/>
                    </a:lnTo>
                    <a:lnTo>
                      <a:pt x="1098" y="260"/>
                    </a:lnTo>
                    <a:lnTo>
                      <a:pt x="1119" y="274"/>
                    </a:lnTo>
                    <a:lnTo>
                      <a:pt x="1148" y="296"/>
                    </a:lnTo>
                    <a:lnTo>
                      <a:pt x="1162" y="310"/>
                    </a:lnTo>
                    <a:lnTo>
                      <a:pt x="1177" y="325"/>
                    </a:lnTo>
                    <a:lnTo>
                      <a:pt x="1155" y="361"/>
                    </a:lnTo>
                    <a:lnTo>
                      <a:pt x="1141" y="375"/>
                    </a:lnTo>
                    <a:lnTo>
                      <a:pt x="1134" y="375"/>
                    </a:lnTo>
                    <a:lnTo>
                      <a:pt x="1134" y="390"/>
                    </a:lnTo>
                    <a:lnTo>
                      <a:pt x="1119" y="404"/>
                    </a:lnTo>
                    <a:lnTo>
                      <a:pt x="1112" y="411"/>
                    </a:lnTo>
                    <a:lnTo>
                      <a:pt x="1105" y="418"/>
                    </a:lnTo>
                    <a:lnTo>
                      <a:pt x="1098" y="433"/>
                    </a:lnTo>
                    <a:lnTo>
                      <a:pt x="1105" y="440"/>
                    </a:lnTo>
                    <a:lnTo>
                      <a:pt x="1098" y="447"/>
                    </a:lnTo>
                    <a:lnTo>
                      <a:pt x="1083" y="462"/>
                    </a:lnTo>
                    <a:lnTo>
                      <a:pt x="1083" y="469"/>
                    </a:lnTo>
                    <a:lnTo>
                      <a:pt x="1090" y="476"/>
                    </a:lnTo>
                    <a:lnTo>
                      <a:pt x="1076" y="490"/>
                    </a:lnTo>
                    <a:lnTo>
                      <a:pt x="1069" y="483"/>
                    </a:lnTo>
                    <a:lnTo>
                      <a:pt x="1062" y="483"/>
                    </a:lnTo>
                    <a:lnTo>
                      <a:pt x="1054" y="483"/>
                    </a:lnTo>
                    <a:lnTo>
                      <a:pt x="1054" y="497"/>
                    </a:lnTo>
                    <a:lnTo>
                      <a:pt x="1054" y="505"/>
                    </a:lnTo>
                    <a:lnTo>
                      <a:pt x="1054" y="512"/>
                    </a:lnTo>
                    <a:lnTo>
                      <a:pt x="1040" y="512"/>
                    </a:lnTo>
                    <a:lnTo>
                      <a:pt x="1033" y="519"/>
                    </a:lnTo>
                    <a:lnTo>
                      <a:pt x="1033" y="533"/>
                    </a:lnTo>
                    <a:lnTo>
                      <a:pt x="1026" y="541"/>
                    </a:lnTo>
                    <a:lnTo>
                      <a:pt x="1018" y="548"/>
                    </a:lnTo>
                    <a:lnTo>
                      <a:pt x="1011" y="555"/>
                    </a:lnTo>
                    <a:lnTo>
                      <a:pt x="1011" y="548"/>
                    </a:lnTo>
                    <a:lnTo>
                      <a:pt x="1011" y="555"/>
                    </a:lnTo>
                    <a:lnTo>
                      <a:pt x="997" y="562"/>
                    </a:lnTo>
                    <a:lnTo>
                      <a:pt x="997" y="569"/>
                    </a:lnTo>
                    <a:lnTo>
                      <a:pt x="997" y="577"/>
                    </a:lnTo>
                    <a:lnTo>
                      <a:pt x="982" y="584"/>
                    </a:lnTo>
                    <a:lnTo>
                      <a:pt x="975" y="577"/>
                    </a:lnTo>
                    <a:lnTo>
                      <a:pt x="968" y="584"/>
                    </a:lnTo>
                    <a:lnTo>
                      <a:pt x="954" y="598"/>
                    </a:lnTo>
                    <a:lnTo>
                      <a:pt x="946" y="598"/>
                    </a:lnTo>
                    <a:lnTo>
                      <a:pt x="939" y="605"/>
                    </a:lnTo>
                    <a:lnTo>
                      <a:pt x="931" y="591"/>
                    </a:lnTo>
                    <a:lnTo>
                      <a:pt x="923" y="598"/>
                    </a:lnTo>
                    <a:lnTo>
                      <a:pt x="895" y="598"/>
                    </a:lnTo>
                    <a:lnTo>
                      <a:pt x="873" y="627"/>
                    </a:lnTo>
                    <a:lnTo>
                      <a:pt x="873" y="634"/>
                    </a:lnTo>
                    <a:lnTo>
                      <a:pt x="859" y="634"/>
                    </a:lnTo>
                    <a:lnTo>
                      <a:pt x="851" y="627"/>
                    </a:lnTo>
                    <a:lnTo>
                      <a:pt x="837" y="605"/>
                    </a:lnTo>
                    <a:lnTo>
                      <a:pt x="830" y="605"/>
                    </a:lnTo>
                    <a:lnTo>
                      <a:pt x="823" y="613"/>
                    </a:lnTo>
                    <a:lnTo>
                      <a:pt x="808" y="634"/>
                    </a:lnTo>
                    <a:lnTo>
                      <a:pt x="801" y="643"/>
                    </a:lnTo>
                    <a:lnTo>
                      <a:pt x="794" y="650"/>
                    </a:lnTo>
                    <a:lnTo>
                      <a:pt x="779" y="643"/>
                    </a:lnTo>
                    <a:lnTo>
                      <a:pt x="772" y="627"/>
                    </a:lnTo>
                    <a:lnTo>
                      <a:pt x="765" y="620"/>
                    </a:lnTo>
                    <a:lnTo>
                      <a:pt x="736" y="620"/>
                    </a:lnTo>
                    <a:lnTo>
                      <a:pt x="729" y="620"/>
                    </a:lnTo>
                    <a:lnTo>
                      <a:pt x="729" y="605"/>
                    </a:lnTo>
                    <a:lnTo>
                      <a:pt x="693" y="598"/>
                    </a:lnTo>
                    <a:lnTo>
                      <a:pt x="671" y="591"/>
                    </a:lnTo>
                    <a:lnTo>
                      <a:pt x="657" y="569"/>
                    </a:lnTo>
                    <a:lnTo>
                      <a:pt x="635" y="555"/>
                    </a:lnTo>
                    <a:lnTo>
                      <a:pt x="643" y="548"/>
                    </a:lnTo>
                    <a:lnTo>
                      <a:pt x="643" y="541"/>
                    </a:lnTo>
                    <a:lnTo>
                      <a:pt x="650" y="519"/>
                    </a:lnTo>
                    <a:lnTo>
                      <a:pt x="657" y="505"/>
                    </a:lnTo>
                    <a:lnTo>
                      <a:pt x="650" y="505"/>
                    </a:lnTo>
                    <a:lnTo>
                      <a:pt x="650" y="490"/>
                    </a:lnTo>
                    <a:lnTo>
                      <a:pt x="643" y="483"/>
                    </a:lnTo>
                    <a:lnTo>
                      <a:pt x="643" y="476"/>
                    </a:lnTo>
                    <a:lnTo>
                      <a:pt x="628" y="476"/>
                    </a:lnTo>
                    <a:lnTo>
                      <a:pt x="614" y="476"/>
                    </a:lnTo>
                    <a:lnTo>
                      <a:pt x="599" y="476"/>
                    </a:lnTo>
                    <a:lnTo>
                      <a:pt x="607" y="490"/>
                    </a:lnTo>
                    <a:lnTo>
                      <a:pt x="592" y="505"/>
                    </a:lnTo>
                    <a:lnTo>
                      <a:pt x="578" y="505"/>
                    </a:lnTo>
                    <a:lnTo>
                      <a:pt x="571" y="490"/>
                    </a:lnTo>
                    <a:lnTo>
                      <a:pt x="549" y="490"/>
                    </a:lnTo>
                    <a:lnTo>
                      <a:pt x="535" y="505"/>
                    </a:lnTo>
                    <a:lnTo>
                      <a:pt x="527" y="512"/>
                    </a:lnTo>
                    <a:lnTo>
                      <a:pt x="527" y="519"/>
                    </a:lnTo>
                    <a:lnTo>
                      <a:pt x="513" y="519"/>
                    </a:lnTo>
                    <a:lnTo>
                      <a:pt x="499" y="533"/>
                    </a:lnTo>
                    <a:lnTo>
                      <a:pt x="484" y="533"/>
                    </a:lnTo>
                    <a:lnTo>
                      <a:pt x="455" y="541"/>
                    </a:lnTo>
                    <a:lnTo>
                      <a:pt x="455" y="548"/>
                    </a:lnTo>
                    <a:lnTo>
                      <a:pt x="448" y="541"/>
                    </a:lnTo>
                    <a:lnTo>
                      <a:pt x="441" y="541"/>
                    </a:lnTo>
                    <a:lnTo>
                      <a:pt x="441" y="526"/>
                    </a:lnTo>
                    <a:lnTo>
                      <a:pt x="427" y="512"/>
                    </a:lnTo>
                    <a:lnTo>
                      <a:pt x="412" y="505"/>
                    </a:lnTo>
                    <a:lnTo>
                      <a:pt x="405" y="497"/>
                    </a:lnTo>
                    <a:lnTo>
                      <a:pt x="368" y="497"/>
                    </a:lnTo>
                    <a:lnTo>
                      <a:pt x="360" y="483"/>
                    </a:lnTo>
                    <a:lnTo>
                      <a:pt x="346" y="490"/>
                    </a:lnTo>
                    <a:lnTo>
                      <a:pt x="317" y="483"/>
                    </a:lnTo>
                    <a:lnTo>
                      <a:pt x="317" y="490"/>
                    </a:lnTo>
                    <a:lnTo>
                      <a:pt x="310" y="490"/>
                    </a:lnTo>
                    <a:lnTo>
                      <a:pt x="303" y="490"/>
                    </a:lnTo>
                    <a:lnTo>
                      <a:pt x="296" y="476"/>
                    </a:lnTo>
                    <a:lnTo>
                      <a:pt x="288" y="483"/>
                    </a:lnTo>
                    <a:lnTo>
                      <a:pt x="281" y="490"/>
                    </a:lnTo>
                    <a:lnTo>
                      <a:pt x="252" y="476"/>
                    </a:lnTo>
                    <a:lnTo>
                      <a:pt x="231" y="469"/>
                    </a:lnTo>
                    <a:lnTo>
                      <a:pt x="231" y="447"/>
                    </a:lnTo>
                    <a:lnTo>
                      <a:pt x="231" y="440"/>
                    </a:lnTo>
                    <a:lnTo>
                      <a:pt x="209" y="426"/>
                    </a:lnTo>
                    <a:lnTo>
                      <a:pt x="202" y="411"/>
                    </a:lnTo>
                    <a:lnTo>
                      <a:pt x="209" y="404"/>
                    </a:lnTo>
                    <a:lnTo>
                      <a:pt x="216" y="411"/>
                    </a:lnTo>
                    <a:lnTo>
                      <a:pt x="224" y="390"/>
                    </a:lnTo>
                    <a:lnTo>
                      <a:pt x="231" y="390"/>
                    </a:lnTo>
                    <a:lnTo>
                      <a:pt x="238" y="397"/>
                    </a:lnTo>
                    <a:lnTo>
                      <a:pt x="245" y="390"/>
                    </a:lnTo>
                    <a:lnTo>
                      <a:pt x="238" y="382"/>
                    </a:lnTo>
                    <a:lnTo>
                      <a:pt x="260" y="368"/>
                    </a:lnTo>
                    <a:lnTo>
                      <a:pt x="260" y="346"/>
                    </a:lnTo>
                    <a:lnTo>
                      <a:pt x="252" y="339"/>
                    </a:lnTo>
                    <a:lnTo>
                      <a:pt x="231" y="346"/>
                    </a:lnTo>
                    <a:lnTo>
                      <a:pt x="231" y="332"/>
                    </a:lnTo>
                    <a:lnTo>
                      <a:pt x="238" y="318"/>
                    </a:lnTo>
                    <a:lnTo>
                      <a:pt x="245" y="303"/>
                    </a:lnTo>
                    <a:lnTo>
                      <a:pt x="238" y="289"/>
                    </a:lnTo>
                    <a:lnTo>
                      <a:pt x="231" y="282"/>
                    </a:lnTo>
                    <a:lnTo>
                      <a:pt x="216" y="282"/>
                    </a:lnTo>
                    <a:lnTo>
                      <a:pt x="216" y="303"/>
                    </a:lnTo>
                    <a:lnTo>
                      <a:pt x="195" y="332"/>
                    </a:lnTo>
                    <a:lnTo>
                      <a:pt x="188" y="332"/>
                    </a:lnTo>
                    <a:lnTo>
                      <a:pt x="180" y="339"/>
                    </a:lnTo>
                    <a:lnTo>
                      <a:pt x="173" y="339"/>
                    </a:lnTo>
                    <a:lnTo>
                      <a:pt x="173" y="332"/>
                    </a:lnTo>
                    <a:lnTo>
                      <a:pt x="166" y="318"/>
                    </a:lnTo>
                    <a:lnTo>
                      <a:pt x="159" y="310"/>
                    </a:lnTo>
                    <a:lnTo>
                      <a:pt x="152" y="325"/>
                    </a:lnTo>
                    <a:lnTo>
                      <a:pt x="130" y="332"/>
                    </a:lnTo>
                    <a:lnTo>
                      <a:pt x="116" y="332"/>
                    </a:lnTo>
                    <a:lnTo>
                      <a:pt x="94" y="332"/>
                    </a:lnTo>
                    <a:lnTo>
                      <a:pt x="87" y="318"/>
                    </a:lnTo>
                    <a:lnTo>
                      <a:pt x="72" y="325"/>
                    </a:lnTo>
                    <a:lnTo>
                      <a:pt x="65" y="318"/>
                    </a:lnTo>
                    <a:lnTo>
                      <a:pt x="65" y="310"/>
                    </a:lnTo>
                    <a:lnTo>
                      <a:pt x="65" y="303"/>
                    </a:lnTo>
                    <a:lnTo>
                      <a:pt x="72" y="274"/>
                    </a:lnTo>
                    <a:lnTo>
                      <a:pt x="80" y="260"/>
                    </a:lnTo>
                    <a:lnTo>
                      <a:pt x="72" y="253"/>
                    </a:lnTo>
                    <a:lnTo>
                      <a:pt x="51" y="246"/>
                    </a:lnTo>
                    <a:lnTo>
                      <a:pt x="8" y="253"/>
                    </a:lnTo>
                    <a:lnTo>
                      <a:pt x="0" y="246"/>
                    </a:lnTo>
                    <a:lnTo>
                      <a:pt x="8" y="238"/>
                    </a:lnTo>
                    <a:lnTo>
                      <a:pt x="15" y="231"/>
                    </a:lnTo>
                    <a:lnTo>
                      <a:pt x="22" y="202"/>
                    </a:lnTo>
                    <a:lnTo>
                      <a:pt x="29" y="195"/>
                    </a:lnTo>
                    <a:lnTo>
                      <a:pt x="29" y="181"/>
                    </a:lnTo>
                    <a:lnTo>
                      <a:pt x="36" y="166"/>
                    </a:lnTo>
                    <a:lnTo>
                      <a:pt x="44" y="159"/>
                    </a:lnTo>
                    <a:lnTo>
                      <a:pt x="36" y="145"/>
                    </a:lnTo>
                    <a:lnTo>
                      <a:pt x="65" y="130"/>
                    </a:lnTo>
                    <a:lnTo>
                      <a:pt x="87" y="100"/>
                    </a:lnTo>
                    <a:lnTo>
                      <a:pt x="116" y="93"/>
                    </a:lnTo>
                    <a:lnTo>
                      <a:pt x="123" y="79"/>
                    </a:lnTo>
                    <a:lnTo>
                      <a:pt x="123" y="57"/>
                    </a:lnTo>
                    <a:lnTo>
                      <a:pt x="137" y="57"/>
                    </a:lnTo>
                    <a:lnTo>
                      <a:pt x="137" y="64"/>
                    </a:lnTo>
                    <a:lnTo>
                      <a:pt x="137" y="107"/>
                    </a:lnTo>
                    <a:lnTo>
                      <a:pt x="144" y="116"/>
                    </a:lnTo>
                    <a:lnTo>
                      <a:pt x="152" y="116"/>
                    </a:lnTo>
                    <a:lnTo>
                      <a:pt x="159" y="100"/>
                    </a:lnTo>
                    <a:lnTo>
                      <a:pt x="166" y="93"/>
                    </a:lnTo>
                    <a:lnTo>
                      <a:pt x="188" y="86"/>
                    </a:lnTo>
                    <a:lnTo>
                      <a:pt x="245" y="71"/>
                    </a:lnTo>
                    <a:lnTo>
                      <a:pt x="274" y="86"/>
                    </a:lnTo>
                    <a:lnTo>
                      <a:pt x="310" y="93"/>
                    </a:lnTo>
                    <a:lnTo>
                      <a:pt x="317" y="100"/>
                    </a:lnTo>
                    <a:lnTo>
                      <a:pt x="310" y="107"/>
                    </a:lnTo>
                    <a:lnTo>
                      <a:pt x="303" y="130"/>
                    </a:lnTo>
                    <a:lnTo>
                      <a:pt x="317" y="130"/>
                    </a:lnTo>
                    <a:lnTo>
                      <a:pt x="339" y="130"/>
                    </a:lnTo>
                    <a:lnTo>
                      <a:pt x="353" y="123"/>
                    </a:lnTo>
                    <a:lnTo>
                      <a:pt x="360" y="116"/>
                    </a:lnTo>
                    <a:lnTo>
                      <a:pt x="368" y="100"/>
                    </a:lnTo>
                    <a:lnTo>
                      <a:pt x="375" y="100"/>
                    </a:lnTo>
                    <a:lnTo>
                      <a:pt x="383" y="100"/>
                    </a:lnTo>
                    <a:lnTo>
                      <a:pt x="398" y="100"/>
                    </a:lnTo>
                    <a:lnTo>
                      <a:pt x="405" y="123"/>
                    </a:lnTo>
                    <a:lnTo>
                      <a:pt x="419" y="130"/>
                    </a:lnTo>
                    <a:lnTo>
                      <a:pt x="419" y="152"/>
                    </a:lnTo>
                    <a:lnTo>
                      <a:pt x="434" y="145"/>
                    </a:lnTo>
                    <a:lnTo>
                      <a:pt x="441" y="123"/>
                    </a:lnTo>
                    <a:lnTo>
                      <a:pt x="448" y="116"/>
                    </a:lnTo>
                    <a:lnTo>
                      <a:pt x="455" y="116"/>
                    </a:lnTo>
                    <a:lnTo>
                      <a:pt x="470" y="123"/>
                    </a:lnTo>
                    <a:lnTo>
                      <a:pt x="484" y="116"/>
                    </a:lnTo>
                    <a:lnTo>
                      <a:pt x="542" y="93"/>
                    </a:lnTo>
                    <a:lnTo>
                      <a:pt x="549" y="86"/>
                    </a:lnTo>
                    <a:lnTo>
                      <a:pt x="556" y="86"/>
                    </a:lnTo>
                    <a:lnTo>
                      <a:pt x="563" y="71"/>
                    </a:lnTo>
                    <a:lnTo>
                      <a:pt x="571" y="57"/>
                    </a:lnTo>
                    <a:lnTo>
                      <a:pt x="563" y="43"/>
                    </a:lnTo>
                    <a:lnTo>
                      <a:pt x="563" y="14"/>
                    </a:lnTo>
                    <a:lnTo>
                      <a:pt x="585" y="0"/>
                    </a:lnTo>
                    <a:lnTo>
                      <a:pt x="599" y="0"/>
                    </a:lnTo>
                    <a:lnTo>
                      <a:pt x="614" y="14"/>
                    </a:lnTo>
                    <a:lnTo>
                      <a:pt x="628" y="28"/>
                    </a:lnTo>
                    <a:lnTo>
                      <a:pt x="657" y="28"/>
                    </a:lnTo>
                    <a:lnTo>
                      <a:pt x="671" y="21"/>
                    </a:lnTo>
                    <a:lnTo>
                      <a:pt x="686" y="14"/>
                    </a:lnTo>
                    <a:lnTo>
                      <a:pt x="693" y="14"/>
                    </a:lnTo>
                    <a:lnTo>
                      <a:pt x="715" y="36"/>
                    </a:lnTo>
                    <a:lnTo>
                      <a:pt x="729" y="36"/>
                    </a:lnTo>
                    <a:lnTo>
                      <a:pt x="743" y="36"/>
                    </a:lnTo>
                    <a:lnTo>
                      <a:pt x="772" y="36"/>
                    </a:lnTo>
                    <a:lnTo>
                      <a:pt x="779" y="28"/>
                    </a:lnTo>
                    <a:lnTo>
                      <a:pt x="794" y="21"/>
                    </a:lnTo>
                    <a:lnTo>
                      <a:pt x="794" y="0"/>
                    </a:lnTo>
                    <a:lnTo>
                      <a:pt x="808" y="0"/>
                    </a:lnTo>
                    <a:lnTo>
                      <a:pt x="815" y="0"/>
                    </a:lnTo>
                    <a:lnTo>
                      <a:pt x="830" y="28"/>
                    </a:lnTo>
                    <a:lnTo>
                      <a:pt x="837" y="36"/>
                    </a:lnTo>
                    <a:lnTo>
                      <a:pt x="866" y="36"/>
                    </a:lnTo>
                    <a:lnTo>
                      <a:pt x="902" y="28"/>
                    </a:lnTo>
                    <a:lnTo>
                      <a:pt x="916" y="21"/>
                    </a:lnTo>
                    <a:lnTo>
                      <a:pt x="923" y="14"/>
                    </a:lnTo>
                    <a:lnTo>
                      <a:pt x="939" y="21"/>
                    </a:lnTo>
                    <a:lnTo>
                      <a:pt x="954" y="36"/>
                    </a:lnTo>
                    <a:lnTo>
                      <a:pt x="946" y="57"/>
                    </a:lnTo>
                    <a:lnTo>
                      <a:pt x="939" y="71"/>
                    </a:lnTo>
                    <a:lnTo>
                      <a:pt x="939" y="79"/>
                    </a:lnTo>
                    <a:lnTo>
                      <a:pt x="968" y="93"/>
                    </a:lnTo>
                    <a:lnTo>
                      <a:pt x="961" y="116"/>
                    </a:lnTo>
                    <a:lnTo>
                      <a:pt x="961" y="130"/>
                    </a:lnTo>
                    <a:lnTo>
                      <a:pt x="954" y="145"/>
                    </a:lnTo>
                    <a:lnTo>
                      <a:pt x="946" y="181"/>
                    </a:lnTo>
                    <a:lnTo>
                      <a:pt x="939" y="195"/>
                    </a:lnTo>
                    <a:lnTo>
                      <a:pt x="946" y="202"/>
                    </a:lnTo>
                    <a:lnTo>
                      <a:pt x="954" y="231"/>
                    </a:lnTo>
                    <a:lnTo>
                      <a:pt x="954" y="238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9" name="Freeform 80"/>
            <p:cNvSpPr>
              <a:spLocks/>
            </p:cNvSpPr>
            <p:nvPr/>
          </p:nvSpPr>
          <p:spPr bwMode="auto">
            <a:xfrm>
              <a:off x="3822953" y="2900958"/>
              <a:ext cx="560387" cy="744538"/>
            </a:xfrm>
            <a:custGeom>
              <a:avLst/>
              <a:gdLst>
                <a:gd name="T0" fmla="*/ 2147483647 w 353"/>
                <a:gd name="T1" fmla="*/ 2147483647 h 469"/>
                <a:gd name="T2" fmla="*/ 2147483647 w 353"/>
                <a:gd name="T3" fmla="*/ 2147483647 h 469"/>
                <a:gd name="T4" fmla="*/ 2147483647 w 353"/>
                <a:gd name="T5" fmla="*/ 2147483647 h 469"/>
                <a:gd name="T6" fmla="*/ 0 w 353"/>
                <a:gd name="T7" fmla="*/ 2147483647 h 469"/>
                <a:gd name="T8" fmla="*/ 2147483647 w 353"/>
                <a:gd name="T9" fmla="*/ 2147483647 h 469"/>
                <a:gd name="T10" fmla="*/ 2147483647 w 353"/>
                <a:gd name="T11" fmla="*/ 2147483647 h 469"/>
                <a:gd name="T12" fmla="*/ 2147483647 w 353"/>
                <a:gd name="T13" fmla="*/ 0 h 469"/>
                <a:gd name="T14" fmla="*/ 2147483647 w 353"/>
                <a:gd name="T15" fmla="*/ 2147483647 h 469"/>
                <a:gd name="T16" fmla="*/ 2147483647 w 353"/>
                <a:gd name="T17" fmla="*/ 2147483647 h 469"/>
                <a:gd name="T18" fmla="*/ 2147483647 w 353"/>
                <a:gd name="T19" fmla="*/ 2147483647 h 469"/>
                <a:gd name="T20" fmla="*/ 2147483647 w 353"/>
                <a:gd name="T21" fmla="*/ 2147483647 h 469"/>
                <a:gd name="T22" fmla="*/ 2147483647 w 353"/>
                <a:gd name="T23" fmla="*/ 2147483647 h 469"/>
                <a:gd name="T24" fmla="*/ 2147483647 w 353"/>
                <a:gd name="T25" fmla="*/ 2147483647 h 469"/>
                <a:gd name="T26" fmla="*/ 2147483647 w 353"/>
                <a:gd name="T27" fmla="*/ 2147483647 h 469"/>
                <a:gd name="T28" fmla="*/ 2147483647 w 353"/>
                <a:gd name="T29" fmla="*/ 2147483647 h 469"/>
                <a:gd name="T30" fmla="*/ 2147483647 w 353"/>
                <a:gd name="T31" fmla="*/ 2147483647 h 469"/>
                <a:gd name="T32" fmla="*/ 2147483647 w 353"/>
                <a:gd name="T33" fmla="*/ 2147483647 h 469"/>
                <a:gd name="T34" fmla="*/ 2147483647 w 353"/>
                <a:gd name="T35" fmla="*/ 2147483647 h 469"/>
                <a:gd name="T36" fmla="*/ 2147483647 w 353"/>
                <a:gd name="T37" fmla="*/ 2147483647 h 469"/>
                <a:gd name="T38" fmla="*/ 2147483647 w 353"/>
                <a:gd name="T39" fmla="*/ 2147483647 h 469"/>
                <a:gd name="T40" fmla="*/ 2147483647 w 353"/>
                <a:gd name="T41" fmla="*/ 2147483647 h 469"/>
                <a:gd name="T42" fmla="*/ 2147483647 w 353"/>
                <a:gd name="T43" fmla="*/ 2147483647 h 469"/>
                <a:gd name="T44" fmla="*/ 2147483647 w 353"/>
                <a:gd name="T45" fmla="*/ 2147483647 h 469"/>
                <a:gd name="T46" fmla="*/ 2147483647 w 353"/>
                <a:gd name="T47" fmla="*/ 2147483647 h 469"/>
                <a:gd name="T48" fmla="*/ 2147483647 w 353"/>
                <a:gd name="T49" fmla="*/ 2147483647 h 469"/>
                <a:gd name="T50" fmla="*/ 2147483647 w 353"/>
                <a:gd name="T51" fmla="*/ 2147483647 h 469"/>
                <a:gd name="T52" fmla="*/ 2147483647 w 353"/>
                <a:gd name="T53" fmla="*/ 2147483647 h 469"/>
                <a:gd name="T54" fmla="*/ 2147483647 w 353"/>
                <a:gd name="T55" fmla="*/ 2147483647 h 469"/>
                <a:gd name="T56" fmla="*/ 2147483647 w 353"/>
                <a:gd name="T57" fmla="*/ 2147483647 h 469"/>
                <a:gd name="T58" fmla="*/ 2147483647 w 353"/>
                <a:gd name="T59" fmla="*/ 2147483647 h 469"/>
                <a:gd name="T60" fmla="*/ 2147483647 w 353"/>
                <a:gd name="T61" fmla="*/ 2147483647 h 469"/>
                <a:gd name="T62" fmla="*/ 2147483647 w 353"/>
                <a:gd name="T63" fmla="*/ 2147483647 h 469"/>
                <a:gd name="T64" fmla="*/ 2147483647 w 353"/>
                <a:gd name="T65" fmla="*/ 2147483647 h 469"/>
                <a:gd name="T66" fmla="*/ 2147483647 w 353"/>
                <a:gd name="T67" fmla="*/ 2147483647 h 469"/>
                <a:gd name="T68" fmla="*/ 2147483647 w 353"/>
                <a:gd name="T69" fmla="*/ 2147483647 h 469"/>
                <a:gd name="T70" fmla="*/ 2147483647 w 353"/>
                <a:gd name="T71" fmla="*/ 2147483647 h 469"/>
                <a:gd name="T72" fmla="*/ 2147483647 w 353"/>
                <a:gd name="T73" fmla="*/ 2147483647 h 469"/>
                <a:gd name="T74" fmla="*/ 2147483647 w 353"/>
                <a:gd name="T75" fmla="*/ 2147483647 h 469"/>
                <a:gd name="T76" fmla="*/ 2147483647 w 353"/>
                <a:gd name="T77" fmla="*/ 2147483647 h 469"/>
                <a:gd name="T78" fmla="*/ 2147483647 w 353"/>
                <a:gd name="T79" fmla="*/ 2147483647 h 469"/>
                <a:gd name="T80" fmla="*/ 2147483647 w 353"/>
                <a:gd name="T81" fmla="*/ 2147483647 h 469"/>
                <a:gd name="T82" fmla="*/ 2147483647 w 353"/>
                <a:gd name="T83" fmla="*/ 2147483647 h 469"/>
                <a:gd name="T84" fmla="*/ 2147483647 w 353"/>
                <a:gd name="T85" fmla="*/ 2147483647 h 469"/>
                <a:gd name="T86" fmla="*/ 2147483647 w 353"/>
                <a:gd name="T87" fmla="*/ 2147483647 h 469"/>
                <a:gd name="T88" fmla="*/ 2147483647 w 353"/>
                <a:gd name="T89" fmla="*/ 2147483647 h 469"/>
                <a:gd name="T90" fmla="*/ 2147483647 w 353"/>
                <a:gd name="T91" fmla="*/ 2147483647 h 469"/>
                <a:gd name="T92" fmla="*/ 2147483647 w 353"/>
                <a:gd name="T93" fmla="*/ 2147483647 h 469"/>
                <a:gd name="T94" fmla="*/ 2147483647 w 353"/>
                <a:gd name="T95" fmla="*/ 2147483647 h 469"/>
                <a:gd name="T96" fmla="*/ 2147483647 w 353"/>
                <a:gd name="T97" fmla="*/ 2147483647 h 469"/>
                <a:gd name="T98" fmla="*/ 2147483647 w 353"/>
                <a:gd name="T99" fmla="*/ 2147483647 h 469"/>
                <a:gd name="T100" fmla="*/ 2147483647 w 353"/>
                <a:gd name="T101" fmla="*/ 2147483647 h 469"/>
                <a:gd name="T102" fmla="*/ 2147483647 w 353"/>
                <a:gd name="T103" fmla="*/ 2147483647 h 4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469"/>
                <a:gd name="T158" fmla="*/ 353 w 353"/>
                <a:gd name="T159" fmla="*/ 469 h 4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469">
                  <a:moveTo>
                    <a:pt x="65" y="282"/>
                  </a:moveTo>
                  <a:lnTo>
                    <a:pt x="65" y="275"/>
                  </a:lnTo>
                  <a:lnTo>
                    <a:pt x="58" y="267"/>
                  </a:lnTo>
                  <a:lnTo>
                    <a:pt x="58" y="260"/>
                  </a:lnTo>
                  <a:lnTo>
                    <a:pt x="43" y="260"/>
                  </a:lnTo>
                  <a:lnTo>
                    <a:pt x="36" y="267"/>
                  </a:lnTo>
                  <a:lnTo>
                    <a:pt x="29" y="267"/>
                  </a:lnTo>
                  <a:lnTo>
                    <a:pt x="0" y="246"/>
                  </a:lnTo>
                  <a:lnTo>
                    <a:pt x="0" y="239"/>
                  </a:lnTo>
                  <a:lnTo>
                    <a:pt x="14" y="203"/>
                  </a:lnTo>
                  <a:lnTo>
                    <a:pt x="36" y="160"/>
                  </a:lnTo>
                  <a:lnTo>
                    <a:pt x="50" y="131"/>
                  </a:lnTo>
                  <a:lnTo>
                    <a:pt x="72" y="65"/>
                  </a:lnTo>
                  <a:lnTo>
                    <a:pt x="94" y="0"/>
                  </a:lnTo>
                  <a:lnTo>
                    <a:pt x="101" y="7"/>
                  </a:lnTo>
                  <a:lnTo>
                    <a:pt x="108" y="14"/>
                  </a:lnTo>
                  <a:lnTo>
                    <a:pt x="115" y="14"/>
                  </a:lnTo>
                  <a:lnTo>
                    <a:pt x="130" y="14"/>
                  </a:lnTo>
                  <a:lnTo>
                    <a:pt x="144" y="21"/>
                  </a:lnTo>
                  <a:lnTo>
                    <a:pt x="158" y="7"/>
                  </a:lnTo>
                  <a:lnTo>
                    <a:pt x="173" y="7"/>
                  </a:lnTo>
                  <a:lnTo>
                    <a:pt x="187" y="7"/>
                  </a:lnTo>
                  <a:lnTo>
                    <a:pt x="209" y="14"/>
                  </a:lnTo>
                  <a:lnTo>
                    <a:pt x="216" y="14"/>
                  </a:lnTo>
                  <a:lnTo>
                    <a:pt x="223" y="14"/>
                  </a:lnTo>
                  <a:lnTo>
                    <a:pt x="230" y="21"/>
                  </a:lnTo>
                  <a:lnTo>
                    <a:pt x="245" y="29"/>
                  </a:lnTo>
                  <a:lnTo>
                    <a:pt x="252" y="43"/>
                  </a:lnTo>
                  <a:lnTo>
                    <a:pt x="259" y="43"/>
                  </a:lnTo>
                  <a:lnTo>
                    <a:pt x="266" y="36"/>
                  </a:lnTo>
                  <a:lnTo>
                    <a:pt x="266" y="29"/>
                  </a:lnTo>
                  <a:lnTo>
                    <a:pt x="274" y="29"/>
                  </a:lnTo>
                  <a:lnTo>
                    <a:pt x="274" y="21"/>
                  </a:lnTo>
                  <a:lnTo>
                    <a:pt x="281" y="14"/>
                  </a:lnTo>
                  <a:lnTo>
                    <a:pt x="302" y="14"/>
                  </a:lnTo>
                  <a:lnTo>
                    <a:pt x="302" y="21"/>
                  </a:lnTo>
                  <a:lnTo>
                    <a:pt x="310" y="50"/>
                  </a:lnTo>
                  <a:lnTo>
                    <a:pt x="302" y="57"/>
                  </a:lnTo>
                  <a:lnTo>
                    <a:pt x="302" y="72"/>
                  </a:lnTo>
                  <a:lnTo>
                    <a:pt x="310" y="79"/>
                  </a:lnTo>
                  <a:lnTo>
                    <a:pt x="317" y="86"/>
                  </a:lnTo>
                  <a:lnTo>
                    <a:pt x="317" y="93"/>
                  </a:lnTo>
                  <a:lnTo>
                    <a:pt x="324" y="101"/>
                  </a:lnTo>
                  <a:lnTo>
                    <a:pt x="331" y="109"/>
                  </a:lnTo>
                  <a:lnTo>
                    <a:pt x="346" y="124"/>
                  </a:lnTo>
                  <a:lnTo>
                    <a:pt x="353" y="124"/>
                  </a:lnTo>
                  <a:lnTo>
                    <a:pt x="353" y="145"/>
                  </a:lnTo>
                  <a:lnTo>
                    <a:pt x="346" y="152"/>
                  </a:lnTo>
                  <a:lnTo>
                    <a:pt x="346" y="174"/>
                  </a:lnTo>
                  <a:lnTo>
                    <a:pt x="331" y="188"/>
                  </a:lnTo>
                  <a:lnTo>
                    <a:pt x="324" y="181"/>
                  </a:lnTo>
                  <a:lnTo>
                    <a:pt x="302" y="210"/>
                  </a:lnTo>
                  <a:lnTo>
                    <a:pt x="295" y="210"/>
                  </a:lnTo>
                  <a:lnTo>
                    <a:pt x="281" y="217"/>
                  </a:lnTo>
                  <a:lnTo>
                    <a:pt x="274" y="217"/>
                  </a:lnTo>
                  <a:lnTo>
                    <a:pt x="266" y="210"/>
                  </a:lnTo>
                  <a:lnTo>
                    <a:pt x="259" y="210"/>
                  </a:lnTo>
                  <a:lnTo>
                    <a:pt x="223" y="224"/>
                  </a:lnTo>
                  <a:lnTo>
                    <a:pt x="223" y="246"/>
                  </a:lnTo>
                  <a:lnTo>
                    <a:pt x="230" y="260"/>
                  </a:lnTo>
                  <a:lnTo>
                    <a:pt x="223" y="267"/>
                  </a:lnTo>
                  <a:lnTo>
                    <a:pt x="223" y="275"/>
                  </a:lnTo>
                  <a:lnTo>
                    <a:pt x="252" y="282"/>
                  </a:lnTo>
                  <a:lnTo>
                    <a:pt x="245" y="296"/>
                  </a:lnTo>
                  <a:lnTo>
                    <a:pt x="245" y="303"/>
                  </a:lnTo>
                  <a:lnTo>
                    <a:pt x="238" y="311"/>
                  </a:lnTo>
                  <a:lnTo>
                    <a:pt x="230" y="318"/>
                  </a:lnTo>
                  <a:lnTo>
                    <a:pt x="223" y="318"/>
                  </a:lnTo>
                  <a:lnTo>
                    <a:pt x="209" y="332"/>
                  </a:lnTo>
                  <a:lnTo>
                    <a:pt x="216" y="347"/>
                  </a:lnTo>
                  <a:lnTo>
                    <a:pt x="216" y="375"/>
                  </a:lnTo>
                  <a:lnTo>
                    <a:pt x="223" y="390"/>
                  </a:lnTo>
                  <a:lnTo>
                    <a:pt x="216" y="404"/>
                  </a:lnTo>
                  <a:lnTo>
                    <a:pt x="209" y="419"/>
                  </a:lnTo>
                  <a:lnTo>
                    <a:pt x="202" y="419"/>
                  </a:lnTo>
                  <a:lnTo>
                    <a:pt x="202" y="426"/>
                  </a:lnTo>
                  <a:lnTo>
                    <a:pt x="187" y="411"/>
                  </a:lnTo>
                  <a:lnTo>
                    <a:pt x="180" y="419"/>
                  </a:lnTo>
                  <a:lnTo>
                    <a:pt x="180" y="426"/>
                  </a:lnTo>
                  <a:lnTo>
                    <a:pt x="180" y="433"/>
                  </a:lnTo>
                  <a:lnTo>
                    <a:pt x="187" y="440"/>
                  </a:lnTo>
                  <a:lnTo>
                    <a:pt x="187" y="455"/>
                  </a:lnTo>
                  <a:lnTo>
                    <a:pt x="173" y="462"/>
                  </a:lnTo>
                  <a:lnTo>
                    <a:pt x="151" y="455"/>
                  </a:lnTo>
                  <a:lnTo>
                    <a:pt x="122" y="462"/>
                  </a:lnTo>
                  <a:lnTo>
                    <a:pt x="101" y="462"/>
                  </a:lnTo>
                  <a:lnTo>
                    <a:pt x="86" y="469"/>
                  </a:lnTo>
                  <a:lnTo>
                    <a:pt x="79" y="447"/>
                  </a:lnTo>
                  <a:lnTo>
                    <a:pt x="86" y="426"/>
                  </a:lnTo>
                  <a:lnTo>
                    <a:pt x="86" y="419"/>
                  </a:lnTo>
                  <a:lnTo>
                    <a:pt x="108" y="390"/>
                  </a:lnTo>
                  <a:lnTo>
                    <a:pt x="94" y="383"/>
                  </a:lnTo>
                  <a:lnTo>
                    <a:pt x="86" y="383"/>
                  </a:lnTo>
                  <a:lnTo>
                    <a:pt x="79" y="383"/>
                  </a:lnTo>
                  <a:lnTo>
                    <a:pt x="65" y="347"/>
                  </a:lnTo>
                  <a:lnTo>
                    <a:pt x="65" y="339"/>
                  </a:lnTo>
                  <a:lnTo>
                    <a:pt x="72" y="339"/>
                  </a:lnTo>
                  <a:lnTo>
                    <a:pt x="79" y="332"/>
                  </a:lnTo>
                  <a:lnTo>
                    <a:pt x="79" y="318"/>
                  </a:lnTo>
                  <a:lnTo>
                    <a:pt x="72" y="311"/>
                  </a:lnTo>
                  <a:lnTo>
                    <a:pt x="65" y="303"/>
                  </a:lnTo>
                  <a:lnTo>
                    <a:pt x="65" y="296"/>
                  </a:lnTo>
                  <a:lnTo>
                    <a:pt x="58" y="296"/>
                  </a:lnTo>
                  <a:lnTo>
                    <a:pt x="65" y="282"/>
                  </a:lnTo>
                </a:path>
              </a:pathLst>
            </a:custGeom>
            <a:noFill/>
            <a:ln w="1588">
              <a:solidFill>
                <a:srgbClr val="FFFE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Freeform 86"/>
            <p:cNvSpPr>
              <a:spLocks/>
            </p:cNvSpPr>
            <p:nvPr/>
          </p:nvSpPr>
          <p:spPr bwMode="auto">
            <a:xfrm>
              <a:off x="4567490" y="2889846"/>
              <a:ext cx="595313" cy="755650"/>
            </a:xfrm>
            <a:custGeom>
              <a:avLst/>
              <a:gdLst>
                <a:gd name="T0" fmla="*/ 2147483647 w 375"/>
                <a:gd name="T1" fmla="*/ 2147483647 h 476"/>
                <a:gd name="T2" fmla="*/ 2147483647 w 375"/>
                <a:gd name="T3" fmla="*/ 2147483647 h 476"/>
                <a:gd name="T4" fmla="*/ 2147483647 w 375"/>
                <a:gd name="T5" fmla="*/ 2147483647 h 476"/>
                <a:gd name="T6" fmla="*/ 2147483647 w 375"/>
                <a:gd name="T7" fmla="*/ 2147483647 h 476"/>
                <a:gd name="T8" fmla="*/ 2147483647 w 375"/>
                <a:gd name="T9" fmla="*/ 2147483647 h 476"/>
                <a:gd name="T10" fmla="*/ 2147483647 w 375"/>
                <a:gd name="T11" fmla="*/ 2147483647 h 476"/>
                <a:gd name="T12" fmla="*/ 2147483647 w 375"/>
                <a:gd name="T13" fmla="*/ 2147483647 h 476"/>
                <a:gd name="T14" fmla="*/ 2147483647 w 375"/>
                <a:gd name="T15" fmla="*/ 2147483647 h 476"/>
                <a:gd name="T16" fmla="*/ 2147483647 w 375"/>
                <a:gd name="T17" fmla="*/ 2147483647 h 476"/>
                <a:gd name="T18" fmla="*/ 2147483647 w 375"/>
                <a:gd name="T19" fmla="*/ 2147483647 h 476"/>
                <a:gd name="T20" fmla="*/ 2147483647 w 375"/>
                <a:gd name="T21" fmla="*/ 2147483647 h 476"/>
                <a:gd name="T22" fmla="*/ 2147483647 w 375"/>
                <a:gd name="T23" fmla="*/ 2147483647 h 476"/>
                <a:gd name="T24" fmla="*/ 2147483647 w 375"/>
                <a:gd name="T25" fmla="*/ 2147483647 h 476"/>
                <a:gd name="T26" fmla="*/ 2147483647 w 375"/>
                <a:gd name="T27" fmla="*/ 2147483647 h 476"/>
                <a:gd name="T28" fmla="*/ 2147483647 w 375"/>
                <a:gd name="T29" fmla="*/ 2147483647 h 476"/>
                <a:gd name="T30" fmla="*/ 2147483647 w 375"/>
                <a:gd name="T31" fmla="*/ 2147483647 h 476"/>
                <a:gd name="T32" fmla="*/ 2147483647 w 375"/>
                <a:gd name="T33" fmla="*/ 2147483647 h 476"/>
                <a:gd name="T34" fmla="*/ 2147483647 w 375"/>
                <a:gd name="T35" fmla="*/ 2147483647 h 476"/>
                <a:gd name="T36" fmla="*/ 2147483647 w 375"/>
                <a:gd name="T37" fmla="*/ 2147483647 h 476"/>
                <a:gd name="T38" fmla="*/ 2147483647 w 375"/>
                <a:gd name="T39" fmla="*/ 2147483647 h 476"/>
                <a:gd name="T40" fmla="*/ 0 w 375"/>
                <a:gd name="T41" fmla="*/ 2147483647 h 476"/>
                <a:gd name="T42" fmla="*/ 2147483647 w 375"/>
                <a:gd name="T43" fmla="*/ 2147483647 h 476"/>
                <a:gd name="T44" fmla="*/ 2147483647 w 375"/>
                <a:gd name="T45" fmla="*/ 2147483647 h 476"/>
                <a:gd name="T46" fmla="*/ 2147483647 w 375"/>
                <a:gd name="T47" fmla="*/ 2147483647 h 476"/>
                <a:gd name="T48" fmla="*/ 2147483647 w 375"/>
                <a:gd name="T49" fmla="*/ 2147483647 h 476"/>
                <a:gd name="T50" fmla="*/ 2147483647 w 375"/>
                <a:gd name="T51" fmla="*/ 2147483647 h 476"/>
                <a:gd name="T52" fmla="*/ 2147483647 w 375"/>
                <a:gd name="T53" fmla="*/ 2147483647 h 476"/>
                <a:gd name="T54" fmla="*/ 2147483647 w 375"/>
                <a:gd name="T55" fmla="*/ 2147483647 h 476"/>
                <a:gd name="T56" fmla="*/ 2147483647 w 375"/>
                <a:gd name="T57" fmla="*/ 2147483647 h 476"/>
                <a:gd name="T58" fmla="*/ 2147483647 w 375"/>
                <a:gd name="T59" fmla="*/ 2147483647 h 476"/>
                <a:gd name="T60" fmla="*/ 2147483647 w 375"/>
                <a:gd name="T61" fmla="*/ 2147483647 h 476"/>
                <a:gd name="T62" fmla="*/ 2147483647 w 375"/>
                <a:gd name="T63" fmla="*/ 2147483647 h 476"/>
                <a:gd name="T64" fmla="*/ 2147483647 w 375"/>
                <a:gd name="T65" fmla="*/ 0 h 476"/>
                <a:gd name="T66" fmla="*/ 2147483647 w 375"/>
                <a:gd name="T67" fmla="*/ 2147483647 h 476"/>
                <a:gd name="T68" fmla="*/ 2147483647 w 375"/>
                <a:gd name="T69" fmla="*/ 2147483647 h 476"/>
                <a:gd name="T70" fmla="*/ 2147483647 w 375"/>
                <a:gd name="T71" fmla="*/ 2147483647 h 476"/>
                <a:gd name="T72" fmla="*/ 2147483647 w 375"/>
                <a:gd name="T73" fmla="*/ 2147483647 h 476"/>
                <a:gd name="T74" fmla="*/ 2147483647 w 375"/>
                <a:gd name="T75" fmla="*/ 2147483647 h 476"/>
                <a:gd name="T76" fmla="*/ 2147483647 w 375"/>
                <a:gd name="T77" fmla="*/ 2147483647 h 476"/>
                <a:gd name="T78" fmla="*/ 2147483647 w 375"/>
                <a:gd name="T79" fmla="*/ 2147483647 h 476"/>
                <a:gd name="T80" fmla="*/ 2147483647 w 375"/>
                <a:gd name="T81" fmla="*/ 2147483647 h 476"/>
                <a:gd name="T82" fmla="*/ 2147483647 w 375"/>
                <a:gd name="T83" fmla="*/ 2147483647 h 476"/>
                <a:gd name="T84" fmla="*/ 2147483647 w 375"/>
                <a:gd name="T85" fmla="*/ 2147483647 h 4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5"/>
                <a:gd name="T130" fmla="*/ 0 h 476"/>
                <a:gd name="T131" fmla="*/ 375 w 375"/>
                <a:gd name="T132" fmla="*/ 476 h 4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5" h="476">
                  <a:moveTo>
                    <a:pt x="274" y="152"/>
                  </a:moveTo>
                  <a:lnTo>
                    <a:pt x="296" y="159"/>
                  </a:lnTo>
                  <a:lnTo>
                    <a:pt x="317" y="152"/>
                  </a:lnTo>
                  <a:lnTo>
                    <a:pt x="324" y="167"/>
                  </a:lnTo>
                  <a:lnTo>
                    <a:pt x="332" y="181"/>
                  </a:lnTo>
                  <a:lnTo>
                    <a:pt x="332" y="203"/>
                  </a:lnTo>
                  <a:lnTo>
                    <a:pt x="324" y="210"/>
                  </a:lnTo>
                  <a:lnTo>
                    <a:pt x="339" y="246"/>
                  </a:lnTo>
                  <a:lnTo>
                    <a:pt x="339" y="260"/>
                  </a:lnTo>
                  <a:lnTo>
                    <a:pt x="332" y="260"/>
                  </a:lnTo>
                  <a:lnTo>
                    <a:pt x="317" y="267"/>
                  </a:lnTo>
                  <a:lnTo>
                    <a:pt x="324" y="274"/>
                  </a:lnTo>
                  <a:lnTo>
                    <a:pt x="317" y="282"/>
                  </a:lnTo>
                  <a:lnTo>
                    <a:pt x="324" y="282"/>
                  </a:lnTo>
                  <a:lnTo>
                    <a:pt x="310" y="318"/>
                  </a:lnTo>
                  <a:lnTo>
                    <a:pt x="310" y="346"/>
                  </a:lnTo>
                  <a:lnTo>
                    <a:pt x="303" y="368"/>
                  </a:lnTo>
                  <a:lnTo>
                    <a:pt x="310" y="390"/>
                  </a:lnTo>
                  <a:lnTo>
                    <a:pt x="303" y="397"/>
                  </a:lnTo>
                  <a:lnTo>
                    <a:pt x="288" y="418"/>
                  </a:lnTo>
                  <a:lnTo>
                    <a:pt x="281" y="440"/>
                  </a:lnTo>
                  <a:lnTo>
                    <a:pt x="267" y="440"/>
                  </a:lnTo>
                  <a:lnTo>
                    <a:pt x="260" y="433"/>
                  </a:lnTo>
                  <a:lnTo>
                    <a:pt x="260" y="426"/>
                  </a:lnTo>
                  <a:lnTo>
                    <a:pt x="252" y="426"/>
                  </a:lnTo>
                  <a:lnTo>
                    <a:pt x="231" y="411"/>
                  </a:lnTo>
                  <a:lnTo>
                    <a:pt x="216" y="404"/>
                  </a:lnTo>
                  <a:lnTo>
                    <a:pt x="209" y="411"/>
                  </a:lnTo>
                  <a:lnTo>
                    <a:pt x="202" y="404"/>
                  </a:lnTo>
                  <a:lnTo>
                    <a:pt x="202" y="418"/>
                  </a:lnTo>
                  <a:lnTo>
                    <a:pt x="195" y="433"/>
                  </a:lnTo>
                  <a:lnTo>
                    <a:pt x="173" y="454"/>
                  </a:lnTo>
                  <a:lnTo>
                    <a:pt x="180" y="469"/>
                  </a:lnTo>
                  <a:lnTo>
                    <a:pt x="173" y="469"/>
                  </a:lnTo>
                  <a:lnTo>
                    <a:pt x="137" y="476"/>
                  </a:lnTo>
                  <a:lnTo>
                    <a:pt x="144" y="454"/>
                  </a:lnTo>
                  <a:lnTo>
                    <a:pt x="144" y="440"/>
                  </a:lnTo>
                  <a:lnTo>
                    <a:pt x="137" y="433"/>
                  </a:lnTo>
                  <a:lnTo>
                    <a:pt x="130" y="418"/>
                  </a:lnTo>
                  <a:lnTo>
                    <a:pt x="123" y="390"/>
                  </a:lnTo>
                  <a:lnTo>
                    <a:pt x="130" y="382"/>
                  </a:lnTo>
                  <a:lnTo>
                    <a:pt x="123" y="368"/>
                  </a:lnTo>
                  <a:lnTo>
                    <a:pt x="108" y="361"/>
                  </a:lnTo>
                  <a:lnTo>
                    <a:pt x="94" y="361"/>
                  </a:lnTo>
                  <a:lnTo>
                    <a:pt x="87" y="346"/>
                  </a:lnTo>
                  <a:lnTo>
                    <a:pt x="80" y="346"/>
                  </a:lnTo>
                  <a:lnTo>
                    <a:pt x="65" y="346"/>
                  </a:lnTo>
                  <a:lnTo>
                    <a:pt x="58" y="339"/>
                  </a:lnTo>
                  <a:lnTo>
                    <a:pt x="44" y="339"/>
                  </a:lnTo>
                  <a:lnTo>
                    <a:pt x="36" y="332"/>
                  </a:lnTo>
                  <a:lnTo>
                    <a:pt x="36" y="303"/>
                  </a:lnTo>
                  <a:lnTo>
                    <a:pt x="36" y="282"/>
                  </a:lnTo>
                  <a:lnTo>
                    <a:pt x="36" y="267"/>
                  </a:lnTo>
                  <a:lnTo>
                    <a:pt x="29" y="260"/>
                  </a:lnTo>
                  <a:lnTo>
                    <a:pt x="36" y="246"/>
                  </a:lnTo>
                  <a:lnTo>
                    <a:pt x="36" y="231"/>
                  </a:lnTo>
                  <a:lnTo>
                    <a:pt x="29" y="224"/>
                  </a:lnTo>
                  <a:lnTo>
                    <a:pt x="15" y="231"/>
                  </a:lnTo>
                  <a:lnTo>
                    <a:pt x="8" y="224"/>
                  </a:lnTo>
                  <a:lnTo>
                    <a:pt x="8" y="217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8" y="188"/>
                  </a:lnTo>
                  <a:lnTo>
                    <a:pt x="8" y="174"/>
                  </a:lnTo>
                  <a:lnTo>
                    <a:pt x="29" y="167"/>
                  </a:lnTo>
                  <a:lnTo>
                    <a:pt x="36" y="159"/>
                  </a:lnTo>
                  <a:lnTo>
                    <a:pt x="51" y="159"/>
                  </a:lnTo>
                  <a:lnTo>
                    <a:pt x="58" y="159"/>
                  </a:lnTo>
                  <a:lnTo>
                    <a:pt x="58" y="152"/>
                  </a:lnTo>
                  <a:lnTo>
                    <a:pt x="65" y="145"/>
                  </a:lnTo>
                  <a:lnTo>
                    <a:pt x="72" y="145"/>
                  </a:lnTo>
                  <a:lnTo>
                    <a:pt x="87" y="131"/>
                  </a:lnTo>
                  <a:lnTo>
                    <a:pt x="101" y="93"/>
                  </a:lnTo>
                  <a:lnTo>
                    <a:pt x="101" y="86"/>
                  </a:lnTo>
                  <a:lnTo>
                    <a:pt x="116" y="86"/>
                  </a:lnTo>
                  <a:lnTo>
                    <a:pt x="123" y="79"/>
                  </a:lnTo>
                  <a:lnTo>
                    <a:pt x="123" y="72"/>
                  </a:lnTo>
                  <a:lnTo>
                    <a:pt x="130" y="79"/>
                  </a:lnTo>
                  <a:lnTo>
                    <a:pt x="137" y="72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59" y="72"/>
                  </a:lnTo>
                  <a:lnTo>
                    <a:pt x="159" y="57"/>
                  </a:lnTo>
                  <a:lnTo>
                    <a:pt x="166" y="64"/>
                  </a:lnTo>
                  <a:lnTo>
                    <a:pt x="173" y="64"/>
                  </a:lnTo>
                  <a:lnTo>
                    <a:pt x="166" y="50"/>
                  </a:lnTo>
                  <a:lnTo>
                    <a:pt x="173" y="50"/>
                  </a:lnTo>
                  <a:lnTo>
                    <a:pt x="180" y="57"/>
                  </a:lnTo>
                  <a:lnTo>
                    <a:pt x="195" y="50"/>
                  </a:lnTo>
                  <a:lnTo>
                    <a:pt x="202" y="57"/>
                  </a:lnTo>
                  <a:lnTo>
                    <a:pt x="209" y="43"/>
                  </a:lnTo>
                  <a:lnTo>
                    <a:pt x="231" y="43"/>
                  </a:lnTo>
                  <a:lnTo>
                    <a:pt x="231" y="36"/>
                  </a:lnTo>
                  <a:lnTo>
                    <a:pt x="238" y="36"/>
                  </a:lnTo>
                  <a:lnTo>
                    <a:pt x="231" y="21"/>
                  </a:lnTo>
                  <a:lnTo>
                    <a:pt x="231" y="14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1" y="7"/>
                  </a:lnTo>
                  <a:lnTo>
                    <a:pt x="296" y="14"/>
                  </a:lnTo>
                  <a:lnTo>
                    <a:pt x="303" y="21"/>
                  </a:lnTo>
                  <a:lnTo>
                    <a:pt x="317" y="21"/>
                  </a:lnTo>
                  <a:lnTo>
                    <a:pt x="324" y="28"/>
                  </a:lnTo>
                  <a:lnTo>
                    <a:pt x="332" y="36"/>
                  </a:lnTo>
                  <a:lnTo>
                    <a:pt x="339" y="28"/>
                  </a:lnTo>
                  <a:lnTo>
                    <a:pt x="353" y="28"/>
                  </a:lnTo>
                  <a:lnTo>
                    <a:pt x="368" y="21"/>
                  </a:lnTo>
                  <a:lnTo>
                    <a:pt x="368" y="28"/>
                  </a:lnTo>
                  <a:lnTo>
                    <a:pt x="375" y="36"/>
                  </a:lnTo>
                  <a:lnTo>
                    <a:pt x="368" y="50"/>
                  </a:lnTo>
                  <a:lnTo>
                    <a:pt x="353" y="50"/>
                  </a:lnTo>
                  <a:lnTo>
                    <a:pt x="360" y="72"/>
                  </a:lnTo>
                  <a:lnTo>
                    <a:pt x="353" y="86"/>
                  </a:lnTo>
                  <a:lnTo>
                    <a:pt x="360" y="93"/>
                  </a:lnTo>
                  <a:lnTo>
                    <a:pt x="368" y="93"/>
                  </a:lnTo>
                  <a:lnTo>
                    <a:pt x="368" y="100"/>
                  </a:lnTo>
                  <a:lnTo>
                    <a:pt x="353" y="108"/>
                  </a:lnTo>
                  <a:lnTo>
                    <a:pt x="339" y="116"/>
                  </a:lnTo>
                  <a:lnTo>
                    <a:pt x="339" y="123"/>
                  </a:lnTo>
                  <a:lnTo>
                    <a:pt x="339" y="145"/>
                  </a:lnTo>
                  <a:lnTo>
                    <a:pt x="332" y="152"/>
                  </a:lnTo>
                  <a:lnTo>
                    <a:pt x="324" y="152"/>
                  </a:lnTo>
                  <a:lnTo>
                    <a:pt x="317" y="145"/>
                  </a:lnTo>
                  <a:lnTo>
                    <a:pt x="303" y="152"/>
                  </a:lnTo>
                  <a:lnTo>
                    <a:pt x="281" y="138"/>
                  </a:lnTo>
                  <a:lnTo>
                    <a:pt x="274" y="145"/>
                  </a:lnTo>
                  <a:lnTo>
                    <a:pt x="274" y="152"/>
                  </a:lnTo>
                </a:path>
              </a:pathLst>
            </a:custGeom>
            <a:noFill/>
            <a:ln w="1588">
              <a:solidFill>
                <a:srgbClr val="FFFE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11" name="Grupo 108"/>
            <p:cNvGrpSpPr/>
            <p:nvPr/>
          </p:nvGrpSpPr>
          <p:grpSpPr>
            <a:xfrm>
              <a:off x="3822953" y="1618258"/>
              <a:ext cx="2222499" cy="2027238"/>
              <a:chOff x="5662613" y="1508125"/>
              <a:chExt cx="2222499" cy="2027238"/>
            </a:xfrm>
            <a:solidFill>
              <a:srgbClr val="00B0F0"/>
            </a:solidFill>
          </p:grpSpPr>
          <p:sp>
            <p:nvSpPr>
              <p:cNvPr id="44" name="Freeform 85"/>
              <p:cNvSpPr>
                <a:spLocks/>
              </p:cNvSpPr>
              <p:nvPr/>
            </p:nvSpPr>
            <p:spPr bwMode="auto">
              <a:xfrm>
                <a:off x="6407150" y="2779713"/>
                <a:ext cx="595312" cy="755650"/>
              </a:xfrm>
              <a:custGeom>
                <a:avLst/>
                <a:gdLst/>
                <a:ahLst/>
                <a:cxnLst>
                  <a:cxn ang="0">
                    <a:pos x="317" y="152"/>
                  </a:cxn>
                  <a:cxn ang="0">
                    <a:pos x="332" y="203"/>
                  </a:cxn>
                  <a:cxn ang="0">
                    <a:pos x="339" y="260"/>
                  </a:cxn>
                  <a:cxn ang="0">
                    <a:pos x="324" y="274"/>
                  </a:cxn>
                  <a:cxn ang="0">
                    <a:pos x="310" y="318"/>
                  </a:cxn>
                  <a:cxn ang="0">
                    <a:pos x="310" y="390"/>
                  </a:cxn>
                  <a:cxn ang="0">
                    <a:pos x="281" y="440"/>
                  </a:cxn>
                  <a:cxn ang="0">
                    <a:pos x="260" y="426"/>
                  </a:cxn>
                  <a:cxn ang="0">
                    <a:pos x="216" y="404"/>
                  </a:cxn>
                  <a:cxn ang="0">
                    <a:pos x="202" y="418"/>
                  </a:cxn>
                  <a:cxn ang="0">
                    <a:pos x="180" y="469"/>
                  </a:cxn>
                  <a:cxn ang="0">
                    <a:pos x="144" y="454"/>
                  </a:cxn>
                  <a:cxn ang="0">
                    <a:pos x="130" y="418"/>
                  </a:cxn>
                  <a:cxn ang="0">
                    <a:pos x="123" y="368"/>
                  </a:cxn>
                  <a:cxn ang="0">
                    <a:pos x="87" y="346"/>
                  </a:cxn>
                  <a:cxn ang="0">
                    <a:pos x="58" y="339"/>
                  </a:cxn>
                  <a:cxn ang="0">
                    <a:pos x="36" y="303"/>
                  </a:cxn>
                  <a:cxn ang="0">
                    <a:pos x="29" y="260"/>
                  </a:cxn>
                  <a:cxn ang="0">
                    <a:pos x="29" y="224"/>
                  </a:cxn>
                  <a:cxn ang="0">
                    <a:pos x="8" y="217"/>
                  </a:cxn>
                  <a:cxn ang="0">
                    <a:pos x="0" y="195"/>
                  </a:cxn>
                  <a:cxn ang="0">
                    <a:pos x="29" y="167"/>
                  </a:cxn>
                  <a:cxn ang="0">
                    <a:pos x="58" y="159"/>
                  </a:cxn>
                  <a:cxn ang="0">
                    <a:pos x="72" y="145"/>
                  </a:cxn>
                  <a:cxn ang="0">
                    <a:pos x="101" y="86"/>
                  </a:cxn>
                  <a:cxn ang="0">
                    <a:pos x="123" y="72"/>
                  </a:cxn>
                  <a:cxn ang="0">
                    <a:pos x="144" y="64"/>
                  </a:cxn>
                  <a:cxn ang="0">
                    <a:pos x="159" y="57"/>
                  </a:cxn>
                  <a:cxn ang="0">
                    <a:pos x="166" y="50"/>
                  </a:cxn>
                  <a:cxn ang="0">
                    <a:pos x="195" y="50"/>
                  </a:cxn>
                  <a:cxn ang="0">
                    <a:pos x="231" y="43"/>
                  </a:cxn>
                  <a:cxn ang="0">
                    <a:pos x="231" y="21"/>
                  </a:cxn>
                  <a:cxn ang="0">
                    <a:pos x="267" y="0"/>
                  </a:cxn>
                  <a:cxn ang="0">
                    <a:pos x="296" y="14"/>
                  </a:cxn>
                  <a:cxn ang="0">
                    <a:pos x="324" y="28"/>
                  </a:cxn>
                  <a:cxn ang="0">
                    <a:pos x="353" y="28"/>
                  </a:cxn>
                  <a:cxn ang="0">
                    <a:pos x="375" y="36"/>
                  </a:cxn>
                  <a:cxn ang="0">
                    <a:pos x="360" y="72"/>
                  </a:cxn>
                  <a:cxn ang="0">
                    <a:pos x="368" y="93"/>
                  </a:cxn>
                  <a:cxn ang="0">
                    <a:pos x="339" y="116"/>
                  </a:cxn>
                  <a:cxn ang="0">
                    <a:pos x="332" y="152"/>
                  </a:cxn>
                  <a:cxn ang="0">
                    <a:pos x="303" y="152"/>
                  </a:cxn>
                  <a:cxn ang="0">
                    <a:pos x="274" y="152"/>
                  </a:cxn>
                </a:cxnLst>
                <a:rect l="0" t="0" r="r" b="b"/>
                <a:pathLst>
                  <a:path w="375" h="476">
                    <a:moveTo>
                      <a:pt x="274" y="152"/>
                    </a:moveTo>
                    <a:lnTo>
                      <a:pt x="296" y="159"/>
                    </a:lnTo>
                    <a:lnTo>
                      <a:pt x="317" y="152"/>
                    </a:lnTo>
                    <a:lnTo>
                      <a:pt x="324" y="167"/>
                    </a:lnTo>
                    <a:lnTo>
                      <a:pt x="332" y="181"/>
                    </a:lnTo>
                    <a:lnTo>
                      <a:pt x="332" y="203"/>
                    </a:lnTo>
                    <a:lnTo>
                      <a:pt x="324" y="210"/>
                    </a:lnTo>
                    <a:lnTo>
                      <a:pt x="339" y="246"/>
                    </a:lnTo>
                    <a:lnTo>
                      <a:pt x="339" y="260"/>
                    </a:lnTo>
                    <a:lnTo>
                      <a:pt x="332" y="260"/>
                    </a:lnTo>
                    <a:lnTo>
                      <a:pt x="317" y="267"/>
                    </a:lnTo>
                    <a:lnTo>
                      <a:pt x="324" y="274"/>
                    </a:lnTo>
                    <a:lnTo>
                      <a:pt x="317" y="282"/>
                    </a:lnTo>
                    <a:lnTo>
                      <a:pt x="324" y="282"/>
                    </a:lnTo>
                    <a:lnTo>
                      <a:pt x="310" y="318"/>
                    </a:lnTo>
                    <a:lnTo>
                      <a:pt x="310" y="346"/>
                    </a:lnTo>
                    <a:lnTo>
                      <a:pt x="303" y="368"/>
                    </a:lnTo>
                    <a:lnTo>
                      <a:pt x="310" y="390"/>
                    </a:lnTo>
                    <a:lnTo>
                      <a:pt x="303" y="397"/>
                    </a:lnTo>
                    <a:lnTo>
                      <a:pt x="288" y="418"/>
                    </a:lnTo>
                    <a:lnTo>
                      <a:pt x="281" y="440"/>
                    </a:lnTo>
                    <a:lnTo>
                      <a:pt x="267" y="440"/>
                    </a:lnTo>
                    <a:lnTo>
                      <a:pt x="260" y="433"/>
                    </a:lnTo>
                    <a:lnTo>
                      <a:pt x="260" y="426"/>
                    </a:lnTo>
                    <a:lnTo>
                      <a:pt x="252" y="426"/>
                    </a:lnTo>
                    <a:lnTo>
                      <a:pt x="231" y="411"/>
                    </a:lnTo>
                    <a:lnTo>
                      <a:pt x="216" y="404"/>
                    </a:lnTo>
                    <a:lnTo>
                      <a:pt x="209" y="411"/>
                    </a:lnTo>
                    <a:lnTo>
                      <a:pt x="202" y="404"/>
                    </a:lnTo>
                    <a:lnTo>
                      <a:pt x="202" y="418"/>
                    </a:lnTo>
                    <a:lnTo>
                      <a:pt x="195" y="433"/>
                    </a:lnTo>
                    <a:lnTo>
                      <a:pt x="173" y="454"/>
                    </a:lnTo>
                    <a:lnTo>
                      <a:pt x="180" y="469"/>
                    </a:lnTo>
                    <a:lnTo>
                      <a:pt x="173" y="469"/>
                    </a:lnTo>
                    <a:lnTo>
                      <a:pt x="137" y="476"/>
                    </a:lnTo>
                    <a:lnTo>
                      <a:pt x="144" y="454"/>
                    </a:lnTo>
                    <a:lnTo>
                      <a:pt x="144" y="440"/>
                    </a:lnTo>
                    <a:lnTo>
                      <a:pt x="137" y="433"/>
                    </a:lnTo>
                    <a:lnTo>
                      <a:pt x="130" y="418"/>
                    </a:lnTo>
                    <a:lnTo>
                      <a:pt x="123" y="390"/>
                    </a:lnTo>
                    <a:lnTo>
                      <a:pt x="130" y="382"/>
                    </a:lnTo>
                    <a:lnTo>
                      <a:pt x="123" y="368"/>
                    </a:lnTo>
                    <a:lnTo>
                      <a:pt x="108" y="361"/>
                    </a:lnTo>
                    <a:lnTo>
                      <a:pt x="94" y="361"/>
                    </a:lnTo>
                    <a:lnTo>
                      <a:pt x="87" y="346"/>
                    </a:lnTo>
                    <a:lnTo>
                      <a:pt x="80" y="346"/>
                    </a:lnTo>
                    <a:lnTo>
                      <a:pt x="65" y="346"/>
                    </a:lnTo>
                    <a:lnTo>
                      <a:pt x="58" y="339"/>
                    </a:lnTo>
                    <a:lnTo>
                      <a:pt x="44" y="339"/>
                    </a:lnTo>
                    <a:lnTo>
                      <a:pt x="36" y="332"/>
                    </a:lnTo>
                    <a:lnTo>
                      <a:pt x="36" y="303"/>
                    </a:lnTo>
                    <a:lnTo>
                      <a:pt x="36" y="282"/>
                    </a:lnTo>
                    <a:lnTo>
                      <a:pt x="36" y="267"/>
                    </a:lnTo>
                    <a:lnTo>
                      <a:pt x="29" y="260"/>
                    </a:lnTo>
                    <a:lnTo>
                      <a:pt x="36" y="246"/>
                    </a:lnTo>
                    <a:lnTo>
                      <a:pt x="36" y="231"/>
                    </a:lnTo>
                    <a:lnTo>
                      <a:pt x="29" y="224"/>
                    </a:lnTo>
                    <a:lnTo>
                      <a:pt x="15" y="231"/>
                    </a:lnTo>
                    <a:lnTo>
                      <a:pt x="8" y="224"/>
                    </a:lnTo>
                    <a:lnTo>
                      <a:pt x="8" y="217"/>
                    </a:lnTo>
                    <a:lnTo>
                      <a:pt x="0" y="210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8" y="188"/>
                    </a:lnTo>
                    <a:lnTo>
                      <a:pt x="8" y="174"/>
                    </a:lnTo>
                    <a:lnTo>
                      <a:pt x="29" y="167"/>
                    </a:lnTo>
                    <a:lnTo>
                      <a:pt x="36" y="159"/>
                    </a:lnTo>
                    <a:lnTo>
                      <a:pt x="51" y="159"/>
                    </a:lnTo>
                    <a:lnTo>
                      <a:pt x="58" y="159"/>
                    </a:lnTo>
                    <a:lnTo>
                      <a:pt x="58" y="152"/>
                    </a:lnTo>
                    <a:lnTo>
                      <a:pt x="65" y="145"/>
                    </a:lnTo>
                    <a:lnTo>
                      <a:pt x="72" y="145"/>
                    </a:lnTo>
                    <a:lnTo>
                      <a:pt x="87" y="131"/>
                    </a:lnTo>
                    <a:lnTo>
                      <a:pt x="101" y="93"/>
                    </a:lnTo>
                    <a:lnTo>
                      <a:pt x="101" y="86"/>
                    </a:lnTo>
                    <a:lnTo>
                      <a:pt x="116" y="86"/>
                    </a:lnTo>
                    <a:lnTo>
                      <a:pt x="123" y="79"/>
                    </a:lnTo>
                    <a:lnTo>
                      <a:pt x="123" y="72"/>
                    </a:lnTo>
                    <a:lnTo>
                      <a:pt x="130" y="79"/>
                    </a:lnTo>
                    <a:lnTo>
                      <a:pt x="137" y="72"/>
                    </a:lnTo>
                    <a:lnTo>
                      <a:pt x="144" y="64"/>
                    </a:lnTo>
                    <a:lnTo>
                      <a:pt x="144" y="72"/>
                    </a:lnTo>
                    <a:lnTo>
                      <a:pt x="159" y="72"/>
                    </a:lnTo>
                    <a:lnTo>
                      <a:pt x="159" y="57"/>
                    </a:lnTo>
                    <a:lnTo>
                      <a:pt x="166" y="64"/>
                    </a:lnTo>
                    <a:lnTo>
                      <a:pt x="173" y="64"/>
                    </a:lnTo>
                    <a:lnTo>
                      <a:pt x="166" y="50"/>
                    </a:lnTo>
                    <a:lnTo>
                      <a:pt x="173" y="50"/>
                    </a:lnTo>
                    <a:lnTo>
                      <a:pt x="180" y="57"/>
                    </a:lnTo>
                    <a:lnTo>
                      <a:pt x="195" y="50"/>
                    </a:lnTo>
                    <a:lnTo>
                      <a:pt x="202" y="57"/>
                    </a:lnTo>
                    <a:lnTo>
                      <a:pt x="209" y="43"/>
                    </a:lnTo>
                    <a:lnTo>
                      <a:pt x="231" y="43"/>
                    </a:lnTo>
                    <a:lnTo>
                      <a:pt x="231" y="36"/>
                    </a:lnTo>
                    <a:lnTo>
                      <a:pt x="238" y="36"/>
                    </a:lnTo>
                    <a:lnTo>
                      <a:pt x="231" y="21"/>
                    </a:lnTo>
                    <a:lnTo>
                      <a:pt x="231" y="14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4" y="0"/>
                    </a:lnTo>
                    <a:lnTo>
                      <a:pt x="281" y="7"/>
                    </a:lnTo>
                    <a:lnTo>
                      <a:pt x="296" y="14"/>
                    </a:lnTo>
                    <a:lnTo>
                      <a:pt x="303" y="21"/>
                    </a:lnTo>
                    <a:lnTo>
                      <a:pt x="317" y="21"/>
                    </a:lnTo>
                    <a:lnTo>
                      <a:pt x="324" y="28"/>
                    </a:lnTo>
                    <a:lnTo>
                      <a:pt x="332" y="36"/>
                    </a:lnTo>
                    <a:lnTo>
                      <a:pt x="339" y="28"/>
                    </a:lnTo>
                    <a:lnTo>
                      <a:pt x="353" y="28"/>
                    </a:lnTo>
                    <a:lnTo>
                      <a:pt x="368" y="21"/>
                    </a:lnTo>
                    <a:lnTo>
                      <a:pt x="368" y="28"/>
                    </a:lnTo>
                    <a:lnTo>
                      <a:pt x="375" y="36"/>
                    </a:lnTo>
                    <a:lnTo>
                      <a:pt x="368" y="50"/>
                    </a:lnTo>
                    <a:lnTo>
                      <a:pt x="353" y="50"/>
                    </a:lnTo>
                    <a:lnTo>
                      <a:pt x="360" y="72"/>
                    </a:lnTo>
                    <a:lnTo>
                      <a:pt x="353" y="86"/>
                    </a:lnTo>
                    <a:lnTo>
                      <a:pt x="360" y="93"/>
                    </a:lnTo>
                    <a:lnTo>
                      <a:pt x="368" y="93"/>
                    </a:lnTo>
                    <a:lnTo>
                      <a:pt x="368" y="100"/>
                    </a:lnTo>
                    <a:lnTo>
                      <a:pt x="353" y="108"/>
                    </a:lnTo>
                    <a:lnTo>
                      <a:pt x="339" y="116"/>
                    </a:lnTo>
                    <a:lnTo>
                      <a:pt x="339" y="123"/>
                    </a:lnTo>
                    <a:lnTo>
                      <a:pt x="339" y="145"/>
                    </a:lnTo>
                    <a:lnTo>
                      <a:pt x="332" y="152"/>
                    </a:lnTo>
                    <a:lnTo>
                      <a:pt x="324" y="152"/>
                    </a:lnTo>
                    <a:lnTo>
                      <a:pt x="317" y="145"/>
                    </a:lnTo>
                    <a:lnTo>
                      <a:pt x="303" y="152"/>
                    </a:lnTo>
                    <a:lnTo>
                      <a:pt x="281" y="138"/>
                    </a:lnTo>
                    <a:lnTo>
                      <a:pt x="274" y="145"/>
                    </a:lnTo>
                    <a:lnTo>
                      <a:pt x="274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grpSp>
            <p:nvGrpSpPr>
              <p:cNvPr id="45" name="Grupo 105"/>
              <p:cNvGrpSpPr/>
              <p:nvPr/>
            </p:nvGrpSpPr>
            <p:grpSpPr>
              <a:xfrm>
                <a:off x="5662613" y="1508125"/>
                <a:ext cx="2222499" cy="2027238"/>
                <a:chOff x="5662613" y="1508125"/>
                <a:chExt cx="2222499" cy="2027238"/>
              </a:xfrm>
              <a:grpFill/>
            </p:grpSpPr>
            <p:sp>
              <p:nvSpPr>
                <p:cNvPr id="46" name="Freeform 75"/>
                <p:cNvSpPr>
                  <a:spLocks/>
                </p:cNvSpPr>
                <p:nvPr/>
              </p:nvSpPr>
              <p:spPr bwMode="auto">
                <a:xfrm>
                  <a:off x="5926138" y="1600200"/>
                  <a:ext cx="515937" cy="893763"/>
                </a:xfrm>
                <a:custGeom>
                  <a:avLst/>
                  <a:gdLst/>
                  <a:ahLst/>
                  <a:cxnLst>
                    <a:cxn ang="0">
                      <a:pos x="93" y="7"/>
                    </a:cxn>
                    <a:cxn ang="0">
                      <a:pos x="108" y="7"/>
                    </a:cxn>
                    <a:cxn ang="0">
                      <a:pos x="115" y="43"/>
                    </a:cxn>
                    <a:cxn ang="0">
                      <a:pos x="122" y="65"/>
                    </a:cxn>
                    <a:cxn ang="0">
                      <a:pos x="136" y="79"/>
                    </a:cxn>
                    <a:cxn ang="0">
                      <a:pos x="158" y="65"/>
                    </a:cxn>
                    <a:cxn ang="0">
                      <a:pos x="144" y="101"/>
                    </a:cxn>
                    <a:cxn ang="0">
                      <a:pos x="151" y="122"/>
                    </a:cxn>
                    <a:cxn ang="0">
                      <a:pos x="144" y="129"/>
                    </a:cxn>
                    <a:cxn ang="0">
                      <a:pos x="158" y="158"/>
                    </a:cxn>
                    <a:cxn ang="0">
                      <a:pos x="158" y="173"/>
                    </a:cxn>
                    <a:cxn ang="0">
                      <a:pos x="172" y="173"/>
                    </a:cxn>
                    <a:cxn ang="0">
                      <a:pos x="172" y="158"/>
                    </a:cxn>
                    <a:cxn ang="0">
                      <a:pos x="208" y="158"/>
                    </a:cxn>
                    <a:cxn ang="0">
                      <a:pos x="230" y="165"/>
                    </a:cxn>
                    <a:cxn ang="0">
                      <a:pos x="239" y="151"/>
                    </a:cxn>
                    <a:cxn ang="0">
                      <a:pos x="253" y="144"/>
                    </a:cxn>
                    <a:cxn ang="0">
                      <a:pos x="267" y="158"/>
                    </a:cxn>
                    <a:cxn ang="0">
                      <a:pos x="296" y="158"/>
                    </a:cxn>
                    <a:cxn ang="0">
                      <a:pos x="311" y="173"/>
                    </a:cxn>
                    <a:cxn ang="0">
                      <a:pos x="275" y="187"/>
                    </a:cxn>
                    <a:cxn ang="0">
                      <a:pos x="282" y="216"/>
                    </a:cxn>
                    <a:cxn ang="0">
                      <a:pos x="303" y="252"/>
                    </a:cxn>
                    <a:cxn ang="0">
                      <a:pos x="296" y="259"/>
                    </a:cxn>
                    <a:cxn ang="0">
                      <a:pos x="311" y="281"/>
                    </a:cxn>
                    <a:cxn ang="0">
                      <a:pos x="325" y="295"/>
                    </a:cxn>
                    <a:cxn ang="0">
                      <a:pos x="303" y="295"/>
                    </a:cxn>
                    <a:cxn ang="0">
                      <a:pos x="296" y="317"/>
                    </a:cxn>
                    <a:cxn ang="0">
                      <a:pos x="303" y="340"/>
                    </a:cxn>
                    <a:cxn ang="0">
                      <a:pos x="311" y="354"/>
                    </a:cxn>
                    <a:cxn ang="0">
                      <a:pos x="318" y="383"/>
                    </a:cxn>
                    <a:cxn ang="0">
                      <a:pos x="282" y="390"/>
                    </a:cxn>
                    <a:cxn ang="0">
                      <a:pos x="275" y="404"/>
                    </a:cxn>
                    <a:cxn ang="0">
                      <a:pos x="282" y="433"/>
                    </a:cxn>
                    <a:cxn ang="0">
                      <a:pos x="260" y="462"/>
                    </a:cxn>
                    <a:cxn ang="0">
                      <a:pos x="260" y="469"/>
                    </a:cxn>
                    <a:cxn ang="0">
                      <a:pos x="260" y="498"/>
                    </a:cxn>
                    <a:cxn ang="0">
                      <a:pos x="253" y="512"/>
                    </a:cxn>
                    <a:cxn ang="0">
                      <a:pos x="230" y="512"/>
                    </a:cxn>
                    <a:cxn ang="0">
                      <a:pos x="223" y="527"/>
                    </a:cxn>
                    <a:cxn ang="0">
                      <a:pos x="201" y="541"/>
                    </a:cxn>
                    <a:cxn ang="0">
                      <a:pos x="187" y="555"/>
                    </a:cxn>
                    <a:cxn ang="0">
                      <a:pos x="165" y="555"/>
                    </a:cxn>
                    <a:cxn ang="0">
                      <a:pos x="151" y="534"/>
                    </a:cxn>
                    <a:cxn ang="0">
                      <a:pos x="180" y="520"/>
                    </a:cxn>
                    <a:cxn ang="0">
                      <a:pos x="180" y="484"/>
                    </a:cxn>
                    <a:cxn ang="0">
                      <a:pos x="165" y="462"/>
                    </a:cxn>
                    <a:cxn ang="0">
                      <a:pos x="165" y="448"/>
                    </a:cxn>
                    <a:cxn ang="0">
                      <a:pos x="144" y="462"/>
                    </a:cxn>
                    <a:cxn ang="0">
                      <a:pos x="122" y="426"/>
                    </a:cxn>
                    <a:cxn ang="0">
                      <a:pos x="122" y="412"/>
                    </a:cxn>
                    <a:cxn ang="0">
                      <a:pos x="93" y="397"/>
                    </a:cxn>
                    <a:cxn ang="0">
                      <a:pos x="86" y="440"/>
                    </a:cxn>
                    <a:cxn ang="0">
                      <a:pos x="50" y="419"/>
                    </a:cxn>
                    <a:cxn ang="0">
                      <a:pos x="0" y="368"/>
                    </a:cxn>
                    <a:cxn ang="0">
                      <a:pos x="7" y="331"/>
                    </a:cxn>
                    <a:cxn ang="0">
                      <a:pos x="21" y="266"/>
                    </a:cxn>
                    <a:cxn ang="0">
                      <a:pos x="21" y="259"/>
                    </a:cxn>
                    <a:cxn ang="0">
                      <a:pos x="36" y="216"/>
                    </a:cxn>
                    <a:cxn ang="0">
                      <a:pos x="50" y="137"/>
                    </a:cxn>
                    <a:cxn ang="0">
                      <a:pos x="72" y="58"/>
                    </a:cxn>
                    <a:cxn ang="0">
                      <a:pos x="79" y="7"/>
                    </a:cxn>
                  </a:cxnLst>
                  <a:rect l="0" t="0" r="r" b="b"/>
                  <a:pathLst>
                    <a:path w="325" h="563">
                      <a:moveTo>
                        <a:pt x="79" y="7"/>
                      </a:moveTo>
                      <a:lnTo>
                        <a:pt x="93" y="7"/>
                      </a:lnTo>
                      <a:lnTo>
                        <a:pt x="108" y="0"/>
                      </a:lnTo>
                      <a:lnTo>
                        <a:pt x="108" y="7"/>
                      </a:lnTo>
                      <a:lnTo>
                        <a:pt x="108" y="22"/>
                      </a:lnTo>
                      <a:lnTo>
                        <a:pt x="115" y="43"/>
                      </a:lnTo>
                      <a:lnTo>
                        <a:pt x="122" y="50"/>
                      </a:lnTo>
                      <a:lnTo>
                        <a:pt x="122" y="65"/>
                      </a:lnTo>
                      <a:lnTo>
                        <a:pt x="129" y="79"/>
                      </a:lnTo>
                      <a:lnTo>
                        <a:pt x="136" y="79"/>
                      </a:lnTo>
                      <a:lnTo>
                        <a:pt x="151" y="72"/>
                      </a:lnTo>
                      <a:lnTo>
                        <a:pt x="158" y="65"/>
                      </a:lnTo>
                      <a:lnTo>
                        <a:pt x="158" y="94"/>
                      </a:lnTo>
                      <a:lnTo>
                        <a:pt x="144" y="101"/>
                      </a:lnTo>
                      <a:lnTo>
                        <a:pt x="151" y="115"/>
                      </a:lnTo>
                      <a:lnTo>
                        <a:pt x="151" y="122"/>
                      </a:lnTo>
                      <a:lnTo>
                        <a:pt x="151" y="129"/>
                      </a:lnTo>
                      <a:lnTo>
                        <a:pt x="144" y="129"/>
                      </a:lnTo>
                      <a:lnTo>
                        <a:pt x="144" y="151"/>
                      </a:lnTo>
                      <a:lnTo>
                        <a:pt x="158" y="158"/>
                      </a:lnTo>
                      <a:lnTo>
                        <a:pt x="165" y="165"/>
                      </a:lnTo>
                      <a:lnTo>
                        <a:pt x="158" y="173"/>
                      </a:lnTo>
                      <a:lnTo>
                        <a:pt x="165" y="180"/>
                      </a:lnTo>
                      <a:lnTo>
                        <a:pt x="172" y="173"/>
                      </a:lnTo>
                      <a:lnTo>
                        <a:pt x="172" y="165"/>
                      </a:lnTo>
                      <a:lnTo>
                        <a:pt x="172" y="158"/>
                      </a:lnTo>
                      <a:lnTo>
                        <a:pt x="194" y="158"/>
                      </a:lnTo>
                      <a:lnTo>
                        <a:pt x="208" y="158"/>
                      </a:lnTo>
                      <a:lnTo>
                        <a:pt x="208" y="165"/>
                      </a:lnTo>
                      <a:lnTo>
                        <a:pt x="230" y="165"/>
                      </a:lnTo>
                      <a:lnTo>
                        <a:pt x="230" y="158"/>
                      </a:lnTo>
                      <a:lnTo>
                        <a:pt x="239" y="151"/>
                      </a:lnTo>
                      <a:lnTo>
                        <a:pt x="239" y="144"/>
                      </a:lnTo>
                      <a:lnTo>
                        <a:pt x="253" y="144"/>
                      </a:lnTo>
                      <a:lnTo>
                        <a:pt x="260" y="158"/>
                      </a:lnTo>
                      <a:lnTo>
                        <a:pt x="267" y="158"/>
                      </a:lnTo>
                      <a:lnTo>
                        <a:pt x="275" y="158"/>
                      </a:lnTo>
                      <a:lnTo>
                        <a:pt x="296" y="158"/>
                      </a:lnTo>
                      <a:lnTo>
                        <a:pt x="311" y="158"/>
                      </a:lnTo>
                      <a:lnTo>
                        <a:pt x="311" y="173"/>
                      </a:lnTo>
                      <a:lnTo>
                        <a:pt x="311" y="180"/>
                      </a:lnTo>
                      <a:lnTo>
                        <a:pt x="275" y="187"/>
                      </a:lnTo>
                      <a:lnTo>
                        <a:pt x="275" y="194"/>
                      </a:lnTo>
                      <a:lnTo>
                        <a:pt x="282" y="216"/>
                      </a:lnTo>
                      <a:lnTo>
                        <a:pt x="296" y="230"/>
                      </a:lnTo>
                      <a:lnTo>
                        <a:pt x="303" y="252"/>
                      </a:lnTo>
                      <a:lnTo>
                        <a:pt x="303" y="259"/>
                      </a:lnTo>
                      <a:lnTo>
                        <a:pt x="296" y="259"/>
                      </a:lnTo>
                      <a:lnTo>
                        <a:pt x="303" y="273"/>
                      </a:lnTo>
                      <a:lnTo>
                        <a:pt x="311" y="281"/>
                      </a:lnTo>
                      <a:lnTo>
                        <a:pt x="325" y="288"/>
                      </a:lnTo>
                      <a:lnTo>
                        <a:pt x="325" y="295"/>
                      </a:lnTo>
                      <a:lnTo>
                        <a:pt x="311" y="295"/>
                      </a:lnTo>
                      <a:lnTo>
                        <a:pt x="303" y="295"/>
                      </a:lnTo>
                      <a:lnTo>
                        <a:pt x="289" y="302"/>
                      </a:lnTo>
                      <a:lnTo>
                        <a:pt x="296" y="317"/>
                      </a:lnTo>
                      <a:lnTo>
                        <a:pt x="303" y="331"/>
                      </a:lnTo>
                      <a:lnTo>
                        <a:pt x="303" y="340"/>
                      </a:lnTo>
                      <a:lnTo>
                        <a:pt x="303" y="354"/>
                      </a:lnTo>
                      <a:lnTo>
                        <a:pt x="311" y="354"/>
                      </a:lnTo>
                      <a:lnTo>
                        <a:pt x="325" y="376"/>
                      </a:lnTo>
                      <a:lnTo>
                        <a:pt x="318" y="383"/>
                      </a:lnTo>
                      <a:lnTo>
                        <a:pt x="311" y="376"/>
                      </a:lnTo>
                      <a:lnTo>
                        <a:pt x="282" y="390"/>
                      </a:lnTo>
                      <a:lnTo>
                        <a:pt x="275" y="397"/>
                      </a:lnTo>
                      <a:lnTo>
                        <a:pt x="275" y="404"/>
                      </a:lnTo>
                      <a:lnTo>
                        <a:pt x="282" y="419"/>
                      </a:lnTo>
                      <a:lnTo>
                        <a:pt x="282" y="433"/>
                      </a:lnTo>
                      <a:lnTo>
                        <a:pt x="267" y="448"/>
                      </a:lnTo>
                      <a:lnTo>
                        <a:pt x="260" y="462"/>
                      </a:lnTo>
                      <a:lnTo>
                        <a:pt x="267" y="462"/>
                      </a:lnTo>
                      <a:lnTo>
                        <a:pt x="260" y="469"/>
                      </a:lnTo>
                      <a:lnTo>
                        <a:pt x="260" y="484"/>
                      </a:lnTo>
                      <a:lnTo>
                        <a:pt x="260" y="498"/>
                      </a:lnTo>
                      <a:lnTo>
                        <a:pt x="260" y="505"/>
                      </a:lnTo>
                      <a:lnTo>
                        <a:pt x="253" y="512"/>
                      </a:lnTo>
                      <a:lnTo>
                        <a:pt x="230" y="505"/>
                      </a:lnTo>
                      <a:lnTo>
                        <a:pt x="230" y="512"/>
                      </a:lnTo>
                      <a:lnTo>
                        <a:pt x="230" y="527"/>
                      </a:lnTo>
                      <a:lnTo>
                        <a:pt x="223" y="527"/>
                      </a:lnTo>
                      <a:lnTo>
                        <a:pt x="201" y="534"/>
                      </a:lnTo>
                      <a:lnTo>
                        <a:pt x="201" y="541"/>
                      </a:lnTo>
                      <a:lnTo>
                        <a:pt x="194" y="563"/>
                      </a:lnTo>
                      <a:lnTo>
                        <a:pt x="187" y="555"/>
                      </a:lnTo>
                      <a:lnTo>
                        <a:pt x="180" y="555"/>
                      </a:lnTo>
                      <a:lnTo>
                        <a:pt x="165" y="555"/>
                      </a:lnTo>
                      <a:lnTo>
                        <a:pt x="158" y="555"/>
                      </a:lnTo>
                      <a:lnTo>
                        <a:pt x="151" y="534"/>
                      </a:lnTo>
                      <a:lnTo>
                        <a:pt x="180" y="534"/>
                      </a:lnTo>
                      <a:lnTo>
                        <a:pt x="180" y="520"/>
                      </a:lnTo>
                      <a:lnTo>
                        <a:pt x="180" y="512"/>
                      </a:lnTo>
                      <a:lnTo>
                        <a:pt x="180" y="484"/>
                      </a:lnTo>
                      <a:lnTo>
                        <a:pt x="180" y="469"/>
                      </a:lnTo>
                      <a:lnTo>
                        <a:pt x="165" y="462"/>
                      </a:lnTo>
                      <a:lnTo>
                        <a:pt x="165" y="455"/>
                      </a:lnTo>
                      <a:lnTo>
                        <a:pt x="165" y="448"/>
                      </a:lnTo>
                      <a:lnTo>
                        <a:pt x="158" y="448"/>
                      </a:lnTo>
                      <a:lnTo>
                        <a:pt x="144" y="462"/>
                      </a:lnTo>
                      <a:lnTo>
                        <a:pt x="122" y="462"/>
                      </a:lnTo>
                      <a:lnTo>
                        <a:pt x="122" y="426"/>
                      </a:lnTo>
                      <a:lnTo>
                        <a:pt x="129" y="426"/>
                      </a:lnTo>
                      <a:lnTo>
                        <a:pt x="122" y="412"/>
                      </a:lnTo>
                      <a:lnTo>
                        <a:pt x="115" y="397"/>
                      </a:lnTo>
                      <a:lnTo>
                        <a:pt x="93" y="397"/>
                      </a:lnTo>
                      <a:lnTo>
                        <a:pt x="86" y="412"/>
                      </a:lnTo>
                      <a:lnTo>
                        <a:pt x="86" y="440"/>
                      </a:lnTo>
                      <a:lnTo>
                        <a:pt x="57" y="440"/>
                      </a:lnTo>
                      <a:lnTo>
                        <a:pt x="50" y="419"/>
                      </a:lnTo>
                      <a:lnTo>
                        <a:pt x="0" y="376"/>
                      </a:lnTo>
                      <a:lnTo>
                        <a:pt x="0" y="368"/>
                      </a:lnTo>
                      <a:lnTo>
                        <a:pt x="0" y="354"/>
                      </a:lnTo>
                      <a:lnTo>
                        <a:pt x="7" y="331"/>
                      </a:lnTo>
                      <a:lnTo>
                        <a:pt x="14" y="317"/>
                      </a:lnTo>
                      <a:lnTo>
                        <a:pt x="21" y="266"/>
                      </a:lnTo>
                      <a:lnTo>
                        <a:pt x="14" y="266"/>
                      </a:lnTo>
                      <a:lnTo>
                        <a:pt x="21" y="259"/>
                      </a:lnTo>
                      <a:lnTo>
                        <a:pt x="28" y="216"/>
                      </a:lnTo>
                      <a:lnTo>
                        <a:pt x="36" y="216"/>
                      </a:lnTo>
                      <a:lnTo>
                        <a:pt x="43" y="151"/>
                      </a:lnTo>
                      <a:lnTo>
                        <a:pt x="50" y="137"/>
                      </a:lnTo>
                      <a:lnTo>
                        <a:pt x="57" y="129"/>
                      </a:lnTo>
                      <a:lnTo>
                        <a:pt x="72" y="58"/>
                      </a:lnTo>
                      <a:lnTo>
                        <a:pt x="72" y="29"/>
                      </a:lnTo>
                      <a:lnTo>
                        <a:pt x="79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auto">
                <a:xfrm>
                  <a:off x="5926138" y="1600200"/>
                  <a:ext cx="515937" cy="893763"/>
                </a:xfrm>
                <a:custGeom>
                  <a:avLst/>
                  <a:gdLst/>
                  <a:ahLst/>
                  <a:cxnLst>
                    <a:cxn ang="0">
                      <a:pos x="93" y="7"/>
                    </a:cxn>
                    <a:cxn ang="0">
                      <a:pos x="108" y="7"/>
                    </a:cxn>
                    <a:cxn ang="0">
                      <a:pos x="115" y="43"/>
                    </a:cxn>
                    <a:cxn ang="0">
                      <a:pos x="122" y="65"/>
                    </a:cxn>
                    <a:cxn ang="0">
                      <a:pos x="136" y="79"/>
                    </a:cxn>
                    <a:cxn ang="0">
                      <a:pos x="158" y="65"/>
                    </a:cxn>
                    <a:cxn ang="0">
                      <a:pos x="144" y="101"/>
                    </a:cxn>
                    <a:cxn ang="0">
                      <a:pos x="151" y="122"/>
                    </a:cxn>
                    <a:cxn ang="0">
                      <a:pos x="144" y="129"/>
                    </a:cxn>
                    <a:cxn ang="0">
                      <a:pos x="158" y="158"/>
                    </a:cxn>
                    <a:cxn ang="0">
                      <a:pos x="158" y="173"/>
                    </a:cxn>
                    <a:cxn ang="0">
                      <a:pos x="172" y="173"/>
                    </a:cxn>
                    <a:cxn ang="0">
                      <a:pos x="172" y="158"/>
                    </a:cxn>
                    <a:cxn ang="0">
                      <a:pos x="208" y="158"/>
                    </a:cxn>
                    <a:cxn ang="0">
                      <a:pos x="230" y="165"/>
                    </a:cxn>
                    <a:cxn ang="0">
                      <a:pos x="239" y="151"/>
                    </a:cxn>
                    <a:cxn ang="0">
                      <a:pos x="253" y="144"/>
                    </a:cxn>
                    <a:cxn ang="0">
                      <a:pos x="267" y="158"/>
                    </a:cxn>
                    <a:cxn ang="0">
                      <a:pos x="296" y="158"/>
                    </a:cxn>
                    <a:cxn ang="0">
                      <a:pos x="311" y="173"/>
                    </a:cxn>
                    <a:cxn ang="0">
                      <a:pos x="275" y="187"/>
                    </a:cxn>
                    <a:cxn ang="0">
                      <a:pos x="282" y="216"/>
                    </a:cxn>
                    <a:cxn ang="0">
                      <a:pos x="303" y="252"/>
                    </a:cxn>
                    <a:cxn ang="0">
                      <a:pos x="296" y="259"/>
                    </a:cxn>
                    <a:cxn ang="0">
                      <a:pos x="311" y="281"/>
                    </a:cxn>
                    <a:cxn ang="0">
                      <a:pos x="325" y="295"/>
                    </a:cxn>
                    <a:cxn ang="0">
                      <a:pos x="303" y="295"/>
                    </a:cxn>
                    <a:cxn ang="0">
                      <a:pos x="296" y="317"/>
                    </a:cxn>
                    <a:cxn ang="0">
                      <a:pos x="303" y="340"/>
                    </a:cxn>
                    <a:cxn ang="0">
                      <a:pos x="311" y="354"/>
                    </a:cxn>
                    <a:cxn ang="0">
                      <a:pos x="318" y="383"/>
                    </a:cxn>
                    <a:cxn ang="0">
                      <a:pos x="282" y="390"/>
                    </a:cxn>
                    <a:cxn ang="0">
                      <a:pos x="275" y="404"/>
                    </a:cxn>
                    <a:cxn ang="0">
                      <a:pos x="282" y="433"/>
                    </a:cxn>
                    <a:cxn ang="0">
                      <a:pos x="260" y="462"/>
                    </a:cxn>
                    <a:cxn ang="0">
                      <a:pos x="260" y="469"/>
                    </a:cxn>
                    <a:cxn ang="0">
                      <a:pos x="260" y="498"/>
                    </a:cxn>
                    <a:cxn ang="0">
                      <a:pos x="253" y="512"/>
                    </a:cxn>
                    <a:cxn ang="0">
                      <a:pos x="230" y="512"/>
                    </a:cxn>
                    <a:cxn ang="0">
                      <a:pos x="223" y="527"/>
                    </a:cxn>
                    <a:cxn ang="0">
                      <a:pos x="201" y="541"/>
                    </a:cxn>
                    <a:cxn ang="0">
                      <a:pos x="187" y="555"/>
                    </a:cxn>
                    <a:cxn ang="0">
                      <a:pos x="165" y="555"/>
                    </a:cxn>
                    <a:cxn ang="0">
                      <a:pos x="151" y="534"/>
                    </a:cxn>
                    <a:cxn ang="0">
                      <a:pos x="180" y="520"/>
                    </a:cxn>
                    <a:cxn ang="0">
                      <a:pos x="180" y="484"/>
                    </a:cxn>
                    <a:cxn ang="0">
                      <a:pos x="165" y="462"/>
                    </a:cxn>
                    <a:cxn ang="0">
                      <a:pos x="165" y="448"/>
                    </a:cxn>
                    <a:cxn ang="0">
                      <a:pos x="144" y="462"/>
                    </a:cxn>
                    <a:cxn ang="0">
                      <a:pos x="122" y="426"/>
                    </a:cxn>
                    <a:cxn ang="0">
                      <a:pos x="122" y="412"/>
                    </a:cxn>
                    <a:cxn ang="0">
                      <a:pos x="93" y="397"/>
                    </a:cxn>
                    <a:cxn ang="0">
                      <a:pos x="86" y="440"/>
                    </a:cxn>
                    <a:cxn ang="0">
                      <a:pos x="50" y="419"/>
                    </a:cxn>
                    <a:cxn ang="0">
                      <a:pos x="0" y="368"/>
                    </a:cxn>
                    <a:cxn ang="0">
                      <a:pos x="7" y="331"/>
                    </a:cxn>
                    <a:cxn ang="0">
                      <a:pos x="21" y="266"/>
                    </a:cxn>
                    <a:cxn ang="0">
                      <a:pos x="21" y="259"/>
                    </a:cxn>
                    <a:cxn ang="0">
                      <a:pos x="36" y="216"/>
                    </a:cxn>
                    <a:cxn ang="0">
                      <a:pos x="50" y="137"/>
                    </a:cxn>
                    <a:cxn ang="0">
                      <a:pos x="72" y="58"/>
                    </a:cxn>
                    <a:cxn ang="0">
                      <a:pos x="79" y="7"/>
                    </a:cxn>
                  </a:cxnLst>
                  <a:rect l="0" t="0" r="r" b="b"/>
                  <a:pathLst>
                    <a:path w="325" h="563">
                      <a:moveTo>
                        <a:pt x="79" y="7"/>
                      </a:moveTo>
                      <a:lnTo>
                        <a:pt x="93" y="7"/>
                      </a:lnTo>
                      <a:lnTo>
                        <a:pt x="108" y="0"/>
                      </a:lnTo>
                      <a:lnTo>
                        <a:pt x="108" y="7"/>
                      </a:lnTo>
                      <a:lnTo>
                        <a:pt x="108" y="22"/>
                      </a:lnTo>
                      <a:lnTo>
                        <a:pt x="115" y="43"/>
                      </a:lnTo>
                      <a:lnTo>
                        <a:pt x="122" y="50"/>
                      </a:lnTo>
                      <a:lnTo>
                        <a:pt x="122" y="65"/>
                      </a:lnTo>
                      <a:lnTo>
                        <a:pt x="129" y="79"/>
                      </a:lnTo>
                      <a:lnTo>
                        <a:pt x="136" y="79"/>
                      </a:lnTo>
                      <a:lnTo>
                        <a:pt x="151" y="72"/>
                      </a:lnTo>
                      <a:lnTo>
                        <a:pt x="158" y="65"/>
                      </a:lnTo>
                      <a:lnTo>
                        <a:pt x="158" y="94"/>
                      </a:lnTo>
                      <a:lnTo>
                        <a:pt x="144" y="101"/>
                      </a:lnTo>
                      <a:lnTo>
                        <a:pt x="151" y="115"/>
                      </a:lnTo>
                      <a:lnTo>
                        <a:pt x="151" y="122"/>
                      </a:lnTo>
                      <a:lnTo>
                        <a:pt x="151" y="129"/>
                      </a:lnTo>
                      <a:lnTo>
                        <a:pt x="144" y="129"/>
                      </a:lnTo>
                      <a:lnTo>
                        <a:pt x="144" y="151"/>
                      </a:lnTo>
                      <a:lnTo>
                        <a:pt x="158" y="158"/>
                      </a:lnTo>
                      <a:lnTo>
                        <a:pt x="165" y="165"/>
                      </a:lnTo>
                      <a:lnTo>
                        <a:pt x="158" y="173"/>
                      </a:lnTo>
                      <a:lnTo>
                        <a:pt x="165" y="180"/>
                      </a:lnTo>
                      <a:lnTo>
                        <a:pt x="172" y="173"/>
                      </a:lnTo>
                      <a:lnTo>
                        <a:pt x="172" y="165"/>
                      </a:lnTo>
                      <a:lnTo>
                        <a:pt x="172" y="158"/>
                      </a:lnTo>
                      <a:lnTo>
                        <a:pt x="194" y="158"/>
                      </a:lnTo>
                      <a:lnTo>
                        <a:pt x="208" y="158"/>
                      </a:lnTo>
                      <a:lnTo>
                        <a:pt x="208" y="165"/>
                      </a:lnTo>
                      <a:lnTo>
                        <a:pt x="230" y="165"/>
                      </a:lnTo>
                      <a:lnTo>
                        <a:pt x="230" y="158"/>
                      </a:lnTo>
                      <a:lnTo>
                        <a:pt x="239" y="151"/>
                      </a:lnTo>
                      <a:lnTo>
                        <a:pt x="239" y="144"/>
                      </a:lnTo>
                      <a:lnTo>
                        <a:pt x="253" y="144"/>
                      </a:lnTo>
                      <a:lnTo>
                        <a:pt x="260" y="158"/>
                      </a:lnTo>
                      <a:lnTo>
                        <a:pt x="267" y="158"/>
                      </a:lnTo>
                      <a:lnTo>
                        <a:pt x="275" y="158"/>
                      </a:lnTo>
                      <a:lnTo>
                        <a:pt x="296" y="158"/>
                      </a:lnTo>
                      <a:lnTo>
                        <a:pt x="311" y="158"/>
                      </a:lnTo>
                      <a:lnTo>
                        <a:pt x="311" y="173"/>
                      </a:lnTo>
                      <a:lnTo>
                        <a:pt x="311" y="180"/>
                      </a:lnTo>
                      <a:lnTo>
                        <a:pt x="275" y="187"/>
                      </a:lnTo>
                      <a:lnTo>
                        <a:pt x="275" y="194"/>
                      </a:lnTo>
                      <a:lnTo>
                        <a:pt x="282" y="216"/>
                      </a:lnTo>
                      <a:lnTo>
                        <a:pt x="296" y="230"/>
                      </a:lnTo>
                      <a:lnTo>
                        <a:pt x="303" y="252"/>
                      </a:lnTo>
                      <a:lnTo>
                        <a:pt x="303" y="259"/>
                      </a:lnTo>
                      <a:lnTo>
                        <a:pt x="296" y="259"/>
                      </a:lnTo>
                      <a:lnTo>
                        <a:pt x="303" y="273"/>
                      </a:lnTo>
                      <a:lnTo>
                        <a:pt x="311" y="281"/>
                      </a:lnTo>
                      <a:lnTo>
                        <a:pt x="325" y="288"/>
                      </a:lnTo>
                      <a:lnTo>
                        <a:pt x="325" y="295"/>
                      </a:lnTo>
                      <a:lnTo>
                        <a:pt x="311" y="295"/>
                      </a:lnTo>
                      <a:lnTo>
                        <a:pt x="303" y="295"/>
                      </a:lnTo>
                      <a:lnTo>
                        <a:pt x="289" y="302"/>
                      </a:lnTo>
                      <a:lnTo>
                        <a:pt x="296" y="317"/>
                      </a:lnTo>
                      <a:lnTo>
                        <a:pt x="303" y="331"/>
                      </a:lnTo>
                      <a:lnTo>
                        <a:pt x="303" y="340"/>
                      </a:lnTo>
                      <a:lnTo>
                        <a:pt x="303" y="354"/>
                      </a:lnTo>
                      <a:lnTo>
                        <a:pt x="311" y="354"/>
                      </a:lnTo>
                      <a:lnTo>
                        <a:pt x="325" y="376"/>
                      </a:lnTo>
                      <a:lnTo>
                        <a:pt x="318" y="383"/>
                      </a:lnTo>
                      <a:lnTo>
                        <a:pt x="311" y="376"/>
                      </a:lnTo>
                      <a:lnTo>
                        <a:pt x="282" y="390"/>
                      </a:lnTo>
                      <a:lnTo>
                        <a:pt x="275" y="397"/>
                      </a:lnTo>
                      <a:lnTo>
                        <a:pt x="275" y="404"/>
                      </a:lnTo>
                      <a:lnTo>
                        <a:pt x="282" y="419"/>
                      </a:lnTo>
                      <a:lnTo>
                        <a:pt x="282" y="433"/>
                      </a:lnTo>
                      <a:lnTo>
                        <a:pt x="267" y="448"/>
                      </a:lnTo>
                      <a:lnTo>
                        <a:pt x="260" y="462"/>
                      </a:lnTo>
                      <a:lnTo>
                        <a:pt x="267" y="462"/>
                      </a:lnTo>
                      <a:lnTo>
                        <a:pt x="260" y="469"/>
                      </a:lnTo>
                      <a:lnTo>
                        <a:pt x="260" y="484"/>
                      </a:lnTo>
                      <a:lnTo>
                        <a:pt x="260" y="498"/>
                      </a:lnTo>
                      <a:lnTo>
                        <a:pt x="260" y="505"/>
                      </a:lnTo>
                      <a:lnTo>
                        <a:pt x="253" y="512"/>
                      </a:lnTo>
                      <a:lnTo>
                        <a:pt x="230" y="505"/>
                      </a:lnTo>
                      <a:lnTo>
                        <a:pt x="230" y="512"/>
                      </a:lnTo>
                      <a:lnTo>
                        <a:pt x="230" y="527"/>
                      </a:lnTo>
                      <a:lnTo>
                        <a:pt x="223" y="527"/>
                      </a:lnTo>
                      <a:lnTo>
                        <a:pt x="201" y="534"/>
                      </a:lnTo>
                      <a:lnTo>
                        <a:pt x="201" y="541"/>
                      </a:lnTo>
                      <a:lnTo>
                        <a:pt x="194" y="563"/>
                      </a:lnTo>
                      <a:lnTo>
                        <a:pt x="187" y="555"/>
                      </a:lnTo>
                      <a:lnTo>
                        <a:pt x="180" y="555"/>
                      </a:lnTo>
                      <a:lnTo>
                        <a:pt x="165" y="555"/>
                      </a:lnTo>
                      <a:lnTo>
                        <a:pt x="158" y="555"/>
                      </a:lnTo>
                      <a:lnTo>
                        <a:pt x="151" y="534"/>
                      </a:lnTo>
                      <a:lnTo>
                        <a:pt x="180" y="534"/>
                      </a:lnTo>
                      <a:lnTo>
                        <a:pt x="180" y="520"/>
                      </a:lnTo>
                      <a:lnTo>
                        <a:pt x="180" y="512"/>
                      </a:lnTo>
                      <a:lnTo>
                        <a:pt x="180" y="484"/>
                      </a:lnTo>
                      <a:lnTo>
                        <a:pt x="180" y="469"/>
                      </a:lnTo>
                      <a:lnTo>
                        <a:pt x="165" y="462"/>
                      </a:lnTo>
                      <a:lnTo>
                        <a:pt x="165" y="455"/>
                      </a:lnTo>
                      <a:lnTo>
                        <a:pt x="165" y="448"/>
                      </a:lnTo>
                      <a:lnTo>
                        <a:pt x="158" y="448"/>
                      </a:lnTo>
                      <a:lnTo>
                        <a:pt x="144" y="462"/>
                      </a:lnTo>
                      <a:lnTo>
                        <a:pt x="122" y="462"/>
                      </a:lnTo>
                      <a:lnTo>
                        <a:pt x="122" y="426"/>
                      </a:lnTo>
                      <a:lnTo>
                        <a:pt x="129" y="426"/>
                      </a:lnTo>
                      <a:lnTo>
                        <a:pt x="122" y="412"/>
                      </a:lnTo>
                      <a:lnTo>
                        <a:pt x="115" y="397"/>
                      </a:lnTo>
                      <a:lnTo>
                        <a:pt x="93" y="397"/>
                      </a:lnTo>
                      <a:lnTo>
                        <a:pt x="86" y="412"/>
                      </a:lnTo>
                      <a:lnTo>
                        <a:pt x="86" y="440"/>
                      </a:lnTo>
                      <a:lnTo>
                        <a:pt x="57" y="440"/>
                      </a:lnTo>
                      <a:lnTo>
                        <a:pt x="50" y="419"/>
                      </a:lnTo>
                      <a:lnTo>
                        <a:pt x="0" y="376"/>
                      </a:lnTo>
                      <a:lnTo>
                        <a:pt x="0" y="368"/>
                      </a:lnTo>
                      <a:lnTo>
                        <a:pt x="0" y="354"/>
                      </a:lnTo>
                      <a:lnTo>
                        <a:pt x="7" y="331"/>
                      </a:lnTo>
                      <a:lnTo>
                        <a:pt x="14" y="317"/>
                      </a:lnTo>
                      <a:lnTo>
                        <a:pt x="21" y="266"/>
                      </a:lnTo>
                      <a:lnTo>
                        <a:pt x="14" y="266"/>
                      </a:lnTo>
                      <a:lnTo>
                        <a:pt x="21" y="259"/>
                      </a:lnTo>
                      <a:lnTo>
                        <a:pt x="28" y="216"/>
                      </a:lnTo>
                      <a:lnTo>
                        <a:pt x="36" y="216"/>
                      </a:lnTo>
                      <a:lnTo>
                        <a:pt x="43" y="151"/>
                      </a:lnTo>
                      <a:lnTo>
                        <a:pt x="50" y="137"/>
                      </a:lnTo>
                      <a:lnTo>
                        <a:pt x="57" y="129"/>
                      </a:lnTo>
                      <a:lnTo>
                        <a:pt x="72" y="58"/>
                      </a:lnTo>
                      <a:lnTo>
                        <a:pt x="72" y="29"/>
                      </a:lnTo>
                      <a:lnTo>
                        <a:pt x="79" y="7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auto">
                <a:xfrm>
                  <a:off x="5799138" y="2184400"/>
                  <a:ext cx="779462" cy="731838"/>
                </a:xfrm>
                <a:custGeom>
                  <a:avLst/>
                  <a:gdLst/>
                  <a:ahLst/>
                  <a:cxnLst>
                    <a:cxn ang="0">
                      <a:pos x="130" y="51"/>
                    </a:cxn>
                    <a:cxn ang="0">
                      <a:pos x="166" y="44"/>
                    </a:cxn>
                    <a:cxn ang="0">
                      <a:pos x="202" y="44"/>
                    </a:cxn>
                    <a:cxn ang="0">
                      <a:pos x="202" y="94"/>
                    </a:cxn>
                    <a:cxn ang="0">
                      <a:pos x="245" y="80"/>
                    </a:cxn>
                    <a:cxn ang="0">
                      <a:pos x="260" y="101"/>
                    </a:cxn>
                    <a:cxn ang="0">
                      <a:pos x="260" y="152"/>
                    </a:cxn>
                    <a:cxn ang="0">
                      <a:pos x="238" y="187"/>
                    </a:cxn>
                    <a:cxn ang="0">
                      <a:pos x="267" y="187"/>
                    </a:cxn>
                    <a:cxn ang="0">
                      <a:pos x="281" y="166"/>
                    </a:cxn>
                    <a:cxn ang="0">
                      <a:pos x="310" y="144"/>
                    </a:cxn>
                    <a:cxn ang="0">
                      <a:pos x="340" y="137"/>
                    </a:cxn>
                    <a:cxn ang="0">
                      <a:pos x="347" y="123"/>
                    </a:cxn>
                    <a:cxn ang="0">
                      <a:pos x="369" y="130"/>
                    </a:cxn>
                    <a:cxn ang="0">
                      <a:pos x="398" y="152"/>
                    </a:cxn>
                    <a:cxn ang="0">
                      <a:pos x="427" y="144"/>
                    </a:cxn>
                    <a:cxn ang="0">
                      <a:pos x="455" y="137"/>
                    </a:cxn>
                    <a:cxn ang="0">
                      <a:pos x="491" y="152"/>
                    </a:cxn>
                    <a:cxn ang="0">
                      <a:pos x="491" y="180"/>
                    </a:cxn>
                    <a:cxn ang="0">
                      <a:pos x="463" y="187"/>
                    </a:cxn>
                    <a:cxn ang="0">
                      <a:pos x="434" y="216"/>
                    </a:cxn>
                    <a:cxn ang="0">
                      <a:pos x="405" y="223"/>
                    </a:cxn>
                    <a:cxn ang="0">
                      <a:pos x="383" y="223"/>
                    </a:cxn>
                    <a:cxn ang="0">
                      <a:pos x="362" y="252"/>
                    </a:cxn>
                    <a:cxn ang="0">
                      <a:pos x="347" y="274"/>
                    </a:cxn>
                    <a:cxn ang="0">
                      <a:pos x="333" y="295"/>
                    </a:cxn>
                    <a:cxn ang="0">
                      <a:pos x="333" y="303"/>
                    </a:cxn>
                    <a:cxn ang="0">
                      <a:pos x="340" y="324"/>
                    </a:cxn>
                    <a:cxn ang="0">
                      <a:pos x="333" y="331"/>
                    </a:cxn>
                    <a:cxn ang="0">
                      <a:pos x="310" y="360"/>
                    </a:cxn>
                    <a:cxn ang="0">
                      <a:pos x="281" y="367"/>
                    </a:cxn>
                    <a:cxn ang="0">
                      <a:pos x="267" y="389"/>
                    </a:cxn>
                    <a:cxn ang="0">
                      <a:pos x="274" y="418"/>
                    </a:cxn>
                    <a:cxn ang="0">
                      <a:pos x="238" y="432"/>
                    </a:cxn>
                    <a:cxn ang="0">
                      <a:pos x="216" y="454"/>
                    </a:cxn>
                    <a:cxn ang="0">
                      <a:pos x="216" y="403"/>
                    </a:cxn>
                    <a:cxn ang="0">
                      <a:pos x="188" y="403"/>
                    </a:cxn>
                    <a:cxn ang="0">
                      <a:pos x="180" y="418"/>
                    </a:cxn>
                    <a:cxn ang="0">
                      <a:pos x="159" y="411"/>
                    </a:cxn>
                    <a:cxn ang="0">
                      <a:pos x="130" y="396"/>
                    </a:cxn>
                    <a:cxn ang="0">
                      <a:pos x="87" y="389"/>
                    </a:cxn>
                    <a:cxn ang="0">
                      <a:pos x="44" y="396"/>
                    </a:cxn>
                    <a:cxn ang="0">
                      <a:pos x="15" y="389"/>
                    </a:cxn>
                    <a:cxn ang="0">
                      <a:pos x="29" y="310"/>
                    </a:cxn>
                    <a:cxn ang="0">
                      <a:pos x="22" y="288"/>
                    </a:cxn>
                    <a:cxn ang="0">
                      <a:pos x="29" y="195"/>
                    </a:cxn>
                    <a:cxn ang="0">
                      <a:pos x="51" y="108"/>
                    </a:cxn>
                  </a:cxnLst>
                  <a:rect l="0" t="0" r="r" b="b"/>
                  <a:pathLst>
                    <a:path w="491" h="461">
                      <a:moveTo>
                        <a:pt x="80" y="0"/>
                      </a:moveTo>
                      <a:lnTo>
                        <a:pt x="80" y="8"/>
                      </a:lnTo>
                      <a:lnTo>
                        <a:pt x="130" y="51"/>
                      </a:lnTo>
                      <a:lnTo>
                        <a:pt x="137" y="72"/>
                      </a:lnTo>
                      <a:lnTo>
                        <a:pt x="166" y="72"/>
                      </a:lnTo>
                      <a:lnTo>
                        <a:pt x="166" y="44"/>
                      </a:lnTo>
                      <a:lnTo>
                        <a:pt x="173" y="29"/>
                      </a:lnTo>
                      <a:lnTo>
                        <a:pt x="195" y="29"/>
                      </a:lnTo>
                      <a:lnTo>
                        <a:pt x="202" y="44"/>
                      </a:lnTo>
                      <a:lnTo>
                        <a:pt x="209" y="58"/>
                      </a:lnTo>
                      <a:lnTo>
                        <a:pt x="202" y="58"/>
                      </a:lnTo>
                      <a:lnTo>
                        <a:pt x="202" y="94"/>
                      </a:lnTo>
                      <a:lnTo>
                        <a:pt x="224" y="94"/>
                      </a:lnTo>
                      <a:lnTo>
                        <a:pt x="238" y="80"/>
                      </a:lnTo>
                      <a:lnTo>
                        <a:pt x="245" y="80"/>
                      </a:lnTo>
                      <a:lnTo>
                        <a:pt x="245" y="87"/>
                      </a:lnTo>
                      <a:lnTo>
                        <a:pt x="245" y="94"/>
                      </a:lnTo>
                      <a:lnTo>
                        <a:pt x="260" y="101"/>
                      </a:lnTo>
                      <a:lnTo>
                        <a:pt x="260" y="116"/>
                      </a:lnTo>
                      <a:lnTo>
                        <a:pt x="260" y="144"/>
                      </a:lnTo>
                      <a:lnTo>
                        <a:pt x="260" y="152"/>
                      </a:lnTo>
                      <a:lnTo>
                        <a:pt x="260" y="166"/>
                      </a:lnTo>
                      <a:lnTo>
                        <a:pt x="231" y="166"/>
                      </a:lnTo>
                      <a:lnTo>
                        <a:pt x="238" y="187"/>
                      </a:lnTo>
                      <a:lnTo>
                        <a:pt x="245" y="187"/>
                      </a:lnTo>
                      <a:lnTo>
                        <a:pt x="260" y="187"/>
                      </a:lnTo>
                      <a:lnTo>
                        <a:pt x="267" y="187"/>
                      </a:lnTo>
                      <a:lnTo>
                        <a:pt x="274" y="195"/>
                      </a:lnTo>
                      <a:lnTo>
                        <a:pt x="281" y="173"/>
                      </a:lnTo>
                      <a:lnTo>
                        <a:pt x="281" y="166"/>
                      </a:lnTo>
                      <a:lnTo>
                        <a:pt x="303" y="159"/>
                      </a:lnTo>
                      <a:lnTo>
                        <a:pt x="310" y="159"/>
                      </a:lnTo>
                      <a:lnTo>
                        <a:pt x="310" y="144"/>
                      </a:lnTo>
                      <a:lnTo>
                        <a:pt x="310" y="137"/>
                      </a:lnTo>
                      <a:lnTo>
                        <a:pt x="333" y="144"/>
                      </a:lnTo>
                      <a:lnTo>
                        <a:pt x="340" y="137"/>
                      </a:lnTo>
                      <a:lnTo>
                        <a:pt x="340" y="130"/>
                      </a:lnTo>
                      <a:lnTo>
                        <a:pt x="340" y="116"/>
                      </a:lnTo>
                      <a:lnTo>
                        <a:pt x="347" y="123"/>
                      </a:lnTo>
                      <a:lnTo>
                        <a:pt x="362" y="137"/>
                      </a:lnTo>
                      <a:lnTo>
                        <a:pt x="362" y="130"/>
                      </a:lnTo>
                      <a:lnTo>
                        <a:pt x="369" y="130"/>
                      </a:lnTo>
                      <a:lnTo>
                        <a:pt x="376" y="130"/>
                      </a:lnTo>
                      <a:lnTo>
                        <a:pt x="391" y="152"/>
                      </a:lnTo>
                      <a:lnTo>
                        <a:pt x="398" y="152"/>
                      </a:lnTo>
                      <a:lnTo>
                        <a:pt x="405" y="159"/>
                      </a:lnTo>
                      <a:lnTo>
                        <a:pt x="412" y="152"/>
                      </a:lnTo>
                      <a:lnTo>
                        <a:pt x="427" y="144"/>
                      </a:lnTo>
                      <a:lnTo>
                        <a:pt x="448" y="144"/>
                      </a:lnTo>
                      <a:lnTo>
                        <a:pt x="455" y="144"/>
                      </a:lnTo>
                      <a:lnTo>
                        <a:pt x="455" y="137"/>
                      </a:lnTo>
                      <a:lnTo>
                        <a:pt x="477" y="144"/>
                      </a:lnTo>
                      <a:lnTo>
                        <a:pt x="491" y="144"/>
                      </a:lnTo>
                      <a:lnTo>
                        <a:pt x="491" y="152"/>
                      </a:lnTo>
                      <a:lnTo>
                        <a:pt x="491" y="159"/>
                      </a:lnTo>
                      <a:lnTo>
                        <a:pt x="491" y="173"/>
                      </a:lnTo>
                      <a:lnTo>
                        <a:pt x="491" y="180"/>
                      </a:lnTo>
                      <a:lnTo>
                        <a:pt x="477" y="180"/>
                      </a:lnTo>
                      <a:lnTo>
                        <a:pt x="470" y="187"/>
                      </a:lnTo>
                      <a:lnTo>
                        <a:pt x="463" y="187"/>
                      </a:lnTo>
                      <a:lnTo>
                        <a:pt x="455" y="209"/>
                      </a:lnTo>
                      <a:lnTo>
                        <a:pt x="434" y="209"/>
                      </a:lnTo>
                      <a:lnTo>
                        <a:pt x="434" y="216"/>
                      </a:lnTo>
                      <a:lnTo>
                        <a:pt x="412" y="216"/>
                      </a:lnTo>
                      <a:lnTo>
                        <a:pt x="405" y="216"/>
                      </a:lnTo>
                      <a:lnTo>
                        <a:pt x="405" y="223"/>
                      </a:lnTo>
                      <a:lnTo>
                        <a:pt x="398" y="223"/>
                      </a:lnTo>
                      <a:lnTo>
                        <a:pt x="391" y="223"/>
                      </a:lnTo>
                      <a:lnTo>
                        <a:pt x="383" y="223"/>
                      </a:lnTo>
                      <a:lnTo>
                        <a:pt x="376" y="223"/>
                      </a:lnTo>
                      <a:lnTo>
                        <a:pt x="347" y="245"/>
                      </a:lnTo>
                      <a:lnTo>
                        <a:pt x="362" y="252"/>
                      </a:lnTo>
                      <a:lnTo>
                        <a:pt x="369" y="267"/>
                      </a:lnTo>
                      <a:lnTo>
                        <a:pt x="347" y="267"/>
                      </a:lnTo>
                      <a:lnTo>
                        <a:pt x="347" y="274"/>
                      </a:lnTo>
                      <a:lnTo>
                        <a:pt x="333" y="274"/>
                      </a:lnTo>
                      <a:lnTo>
                        <a:pt x="333" y="288"/>
                      </a:lnTo>
                      <a:lnTo>
                        <a:pt x="333" y="295"/>
                      </a:lnTo>
                      <a:lnTo>
                        <a:pt x="326" y="295"/>
                      </a:lnTo>
                      <a:lnTo>
                        <a:pt x="326" y="303"/>
                      </a:lnTo>
                      <a:lnTo>
                        <a:pt x="333" y="303"/>
                      </a:lnTo>
                      <a:lnTo>
                        <a:pt x="333" y="310"/>
                      </a:lnTo>
                      <a:lnTo>
                        <a:pt x="340" y="317"/>
                      </a:lnTo>
                      <a:lnTo>
                        <a:pt x="340" y="324"/>
                      </a:lnTo>
                      <a:lnTo>
                        <a:pt x="333" y="324"/>
                      </a:lnTo>
                      <a:lnTo>
                        <a:pt x="340" y="324"/>
                      </a:lnTo>
                      <a:lnTo>
                        <a:pt x="333" y="331"/>
                      </a:lnTo>
                      <a:lnTo>
                        <a:pt x="310" y="346"/>
                      </a:lnTo>
                      <a:lnTo>
                        <a:pt x="310" y="353"/>
                      </a:lnTo>
                      <a:lnTo>
                        <a:pt x="310" y="360"/>
                      </a:lnTo>
                      <a:lnTo>
                        <a:pt x="288" y="360"/>
                      </a:lnTo>
                      <a:lnTo>
                        <a:pt x="274" y="353"/>
                      </a:lnTo>
                      <a:lnTo>
                        <a:pt x="281" y="367"/>
                      </a:lnTo>
                      <a:lnTo>
                        <a:pt x="288" y="382"/>
                      </a:lnTo>
                      <a:lnTo>
                        <a:pt x="288" y="389"/>
                      </a:lnTo>
                      <a:lnTo>
                        <a:pt x="267" y="389"/>
                      </a:lnTo>
                      <a:lnTo>
                        <a:pt x="260" y="396"/>
                      </a:lnTo>
                      <a:lnTo>
                        <a:pt x="274" y="403"/>
                      </a:lnTo>
                      <a:lnTo>
                        <a:pt x="274" y="418"/>
                      </a:lnTo>
                      <a:lnTo>
                        <a:pt x="260" y="418"/>
                      </a:lnTo>
                      <a:lnTo>
                        <a:pt x="252" y="432"/>
                      </a:lnTo>
                      <a:lnTo>
                        <a:pt x="238" y="432"/>
                      </a:lnTo>
                      <a:lnTo>
                        <a:pt x="238" y="447"/>
                      </a:lnTo>
                      <a:lnTo>
                        <a:pt x="224" y="461"/>
                      </a:lnTo>
                      <a:lnTo>
                        <a:pt x="216" y="454"/>
                      </a:lnTo>
                      <a:lnTo>
                        <a:pt x="216" y="439"/>
                      </a:lnTo>
                      <a:lnTo>
                        <a:pt x="224" y="432"/>
                      </a:lnTo>
                      <a:lnTo>
                        <a:pt x="216" y="403"/>
                      </a:lnTo>
                      <a:lnTo>
                        <a:pt x="216" y="396"/>
                      </a:lnTo>
                      <a:lnTo>
                        <a:pt x="195" y="396"/>
                      </a:lnTo>
                      <a:lnTo>
                        <a:pt x="188" y="403"/>
                      </a:lnTo>
                      <a:lnTo>
                        <a:pt x="188" y="411"/>
                      </a:lnTo>
                      <a:lnTo>
                        <a:pt x="180" y="411"/>
                      </a:lnTo>
                      <a:lnTo>
                        <a:pt x="180" y="418"/>
                      </a:lnTo>
                      <a:lnTo>
                        <a:pt x="173" y="425"/>
                      </a:lnTo>
                      <a:lnTo>
                        <a:pt x="166" y="425"/>
                      </a:lnTo>
                      <a:lnTo>
                        <a:pt x="159" y="411"/>
                      </a:lnTo>
                      <a:lnTo>
                        <a:pt x="144" y="403"/>
                      </a:lnTo>
                      <a:lnTo>
                        <a:pt x="137" y="396"/>
                      </a:lnTo>
                      <a:lnTo>
                        <a:pt x="130" y="396"/>
                      </a:lnTo>
                      <a:lnTo>
                        <a:pt x="123" y="396"/>
                      </a:lnTo>
                      <a:lnTo>
                        <a:pt x="101" y="389"/>
                      </a:lnTo>
                      <a:lnTo>
                        <a:pt x="87" y="389"/>
                      </a:lnTo>
                      <a:lnTo>
                        <a:pt x="72" y="389"/>
                      </a:lnTo>
                      <a:lnTo>
                        <a:pt x="58" y="403"/>
                      </a:lnTo>
                      <a:lnTo>
                        <a:pt x="44" y="396"/>
                      </a:lnTo>
                      <a:lnTo>
                        <a:pt x="29" y="396"/>
                      </a:lnTo>
                      <a:lnTo>
                        <a:pt x="22" y="396"/>
                      </a:lnTo>
                      <a:lnTo>
                        <a:pt x="15" y="389"/>
                      </a:lnTo>
                      <a:lnTo>
                        <a:pt x="8" y="382"/>
                      </a:lnTo>
                      <a:lnTo>
                        <a:pt x="22" y="339"/>
                      </a:lnTo>
                      <a:lnTo>
                        <a:pt x="29" y="310"/>
                      </a:lnTo>
                      <a:lnTo>
                        <a:pt x="22" y="303"/>
                      </a:lnTo>
                      <a:lnTo>
                        <a:pt x="22" y="295"/>
                      </a:lnTo>
                      <a:lnTo>
                        <a:pt x="22" y="288"/>
                      </a:lnTo>
                      <a:lnTo>
                        <a:pt x="0" y="267"/>
                      </a:lnTo>
                      <a:lnTo>
                        <a:pt x="0" y="259"/>
                      </a:lnTo>
                      <a:lnTo>
                        <a:pt x="29" y="195"/>
                      </a:lnTo>
                      <a:lnTo>
                        <a:pt x="36" y="159"/>
                      </a:lnTo>
                      <a:lnTo>
                        <a:pt x="44" y="130"/>
                      </a:lnTo>
                      <a:lnTo>
                        <a:pt x="51" y="108"/>
                      </a:lnTo>
                      <a:lnTo>
                        <a:pt x="65" y="36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auto">
                <a:xfrm>
                  <a:off x="5799138" y="2184400"/>
                  <a:ext cx="779462" cy="731838"/>
                </a:xfrm>
                <a:custGeom>
                  <a:avLst/>
                  <a:gdLst/>
                  <a:ahLst/>
                  <a:cxnLst>
                    <a:cxn ang="0">
                      <a:pos x="130" y="51"/>
                    </a:cxn>
                    <a:cxn ang="0">
                      <a:pos x="166" y="44"/>
                    </a:cxn>
                    <a:cxn ang="0">
                      <a:pos x="202" y="44"/>
                    </a:cxn>
                    <a:cxn ang="0">
                      <a:pos x="202" y="94"/>
                    </a:cxn>
                    <a:cxn ang="0">
                      <a:pos x="245" y="80"/>
                    </a:cxn>
                    <a:cxn ang="0">
                      <a:pos x="260" y="101"/>
                    </a:cxn>
                    <a:cxn ang="0">
                      <a:pos x="260" y="152"/>
                    </a:cxn>
                    <a:cxn ang="0">
                      <a:pos x="238" y="187"/>
                    </a:cxn>
                    <a:cxn ang="0">
                      <a:pos x="267" y="187"/>
                    </a:cxn>
                    <a:cxn ang="0">
                      <a:pos x="281" y="166"/>
                    </a:cxn>
                    <a:cxn ang="0">
                      <a:pos x="310" y="144"/>
                    </a:cxn>
                    <a:cxn ang="0">
                      <a:pos x="340" y="137"/>
                    </a:cxn>
                    <a:cxn ang="0">
                      <a:pos x="347" y="123"/>
                    </a:cxn>
                    <a:cxn ang="0">
                      <a:pos x="369" y="130"/>
                    </a:cxn>
                    <a:cxn ang="0">
                      <a:pos x="398" y="152"/>
                    </a:cxn>
                    <a:cxn ang="0">
                      <a:pos x="427" y="144"/>
                    </a:cxn>
                    <a:cxn ang="0">
                      <a:pos x="455" y="137"/>
                    </a:cxn>
                    <a:cxn ang="0">
                      <a:pos x="491" y="152"/>
                    </a:cxn>
                    <a:cxn ang="0">
                      <a:pos x="491" y="180"/>
                    </a:cxn>
                    <a:cxn ang="0">
                      <a:pos x="463" y="187"/>
                    </a:cxn>
                    <a:cxn ang="0">
                      <a:pos x="434" y="216"/>
                    </a:cxn>
                    <a:cxn ang="0">
                      <a:pos x="405" y="223"/>
                    </a:cxn>
                    <a:cxn ang="0">
                      <a:pos x="383" y="223"/>
                    </a:cxn>
                    <a:cxn ang="0">
                      <a:pos x="362" y="252"/>
                    </a:cxn>
                    <a:cxn ang="0">
                      <a:pos x="347" y="274"/>
                    </a:cxn>
                    <a:cxn ang="0">
                      <a:pos x="333" y="295"/>
                    </a:cxn>
                    <a:cxn ang="0">
                      <a:pos x="333" y="303"/>
                    </a:cxn>
                    <a:cxn ang="0">
                      <a:pos x="340" y="324"/>
                    </a:cxn>
                    <a:cxn ang="0">
                      <a:pos x="333" y="331"/>
                    </a:cxn>
                    <a:cxn ang="0">
                      <a:pos x="310" y="360"/>
                    </a:cxn>
                    <a:cxn ang="0">
                      <a:pos x="281" y="367"/>
                    </a:cxn>
                    <a:cxn ang="0">
                      <a:pos x="267" y="389"/>
                    </a:cxn>
                    <a:cxn ang="0">
                      <a:pos x="274" y="418"/>
                    </a:cxn>
                    <a:cxn ang="0">
                      <a:pos x="238" y="432"/>
                    </a:cxn>
                    <a:cxn ang="0">
                      <a:pos x="216" y="454"/>
                    </a:cxn>
                    <a:cxn ang="0">
                      <a:pos x="216" y="403"/>
                    </a:cxn>
                    <a:cxn ang="0">
                      <a:pos x="188" y="403"/>
                    </a:cxn>
                    <a:cxn ang="0">
                      <a:pos x="180" y="418"/>
                    </a:cxn>
                    <a:cxn ang="0">
                      <a:pos x="159" y="411"/>
                    </a:cxn>
                    <a:cxn ang="0">
                      <a:pos x="130" y="396"/>
                    </a:cxn>
                    <a:cxn ang="0">
                      <a:pos x="87" y="389"/>
                    </a:cxn>
                    <a:cxn ang="0">
                      <a:pos x="44" y="396"/>
                    </a:cxn>
                    <a:cxn ang="0">
                      <a:pos x="15" y="389"/>
                    </a:cxn>
                    <a:cxn ang="0">
                      <a:pos x="29" y="310"/>
                    </a:cxn>
                    <a:cxn ang="0">
                      <a:pos x="22" y="288"/>
                    </a:cxn>
                    <a:cxn ang="0">
                      <a:pos x="29" y="195"/>
                    </a:cxn>
                    <a:cxn ang="0">
                      <a:pos x="51" y="108"/>
                    </a:cxn>
                  </a:cxnLst>
                  <a:rect l="0" t="0" r="r" b="b"/>
                  <a:pathLst>
                    <a:path w="491" h="461">
                      <a:moveTo>
                        <a:pt x="80" y="0"/>
                      </a:moveTo>
                      <a:lnTo>
                        <a:pt x="80" y="8"/>
                      </a:lnTo>
                      <a:lnTo>
                        <a:pt x="130" y="51"/>
                      </a:lnTo>
                      <a:lnTo>
                        <a:pt x="137" y="72"/>
                      </a:lnTo>
                      <a:lnTo>
                        <a:pt x="166" y="72"/>
                      </a:lnTo>
                      <a:lnTo>
                        <a:pt x="166" y="44"/>
                      </a:lnTo>
                      <a:lnTo>
                        <a:pt x="173" y="29"/>
                      </a:lnTo>
                      <a:lnTo>
                        <a:pt x="195" y="29"/>
                      </a:lnTo>
                      <a:lnTo>
                        <a:pt x="202" y="44"/>
                      </a:lnTo>
                      <a:lnTo>
                        <a:pt x="209" y="58"/>
                      </a:lnTo>
                      <a:lnTo>
                        <a:pt x="202" y="58"/>
                      </a:lnTo>
                      <a:lnTo>
                        <a:pt x="202" y="94"/>
                      </a:lnTo>
                      <a:lnTo>
                        <a:pt x="224" y="94"/>
                      </a:lnTo>
                      <a:lnTo>
                        <a:pt x="238" y="80"/>
                      </a:lnTo>
                      <a:lnTo>
                        <a:pt x="245" y="80"/>
                      </a:lnTo>
                      <a:lnTo>
                        <a:pt x="245" y="87"/>
                      </a:lnTo>
                      <a:lnTo>
                        <a:pt x="245" y="94"/>
                      </a:lnTo>
                      <a:lnTo>
                        <a:pt x="260" y="101"/>
                      </a:lnTo>
                      <a:lnTo>
                        <a:pt x="260" y="116"/>
                      </a:lnTo>
                      <a:lnTo>
                        <a:pt x="260" y="144"/>
                      </a:lnTo>
                      <a:lnTo>
                        <a:pt x="260" y="152"/>
                      </a:lnTo>
                      <a:lnTo>
                        <a:pt x="260" y="166"/>
                      </a:lnTo>
                      <a:lnTo>
                        <a:pt x="231" y="166"/>
                      </a:lnTo>
                      <a:lnTo>
                        <a:pt x="238" y="187"/>
                      </a:lnTo>
                      <a:lnTo>
                        <a:pt x="245" y="187"/>
                      </a:lnTo>
                      <a:lnTo>
                        <a:pt x="260" y="187"/>
                      </a:lnTo>
                      <a:lnTo>
                        <a:pt x="267" y="187"/>
                      </a:lnTo>
                      <a:lnTo>
                        <a:pt x="274" y="195"/>
                      </a:lnTo>
                      <a:lnTo>
                        <a:pt x="281" y="173"/>
                      </a:lnTo>
                      <a:lnTo>
                        <a:pt x="281" y="166"/>
                      </a:lnTo>
                      <a:lnTo>
                        <a:pt x="303" y="159"/>
                      </a:lnTo>
                      <a:lnTo>
                        <a:pt x="310" y="159"/>
                      </a:lnTo>
                      <a:lnTo>
                        <a:pt x="310" y="144"/>
                      </a:lnTo>
                      <a:lnTo>
                        <a:pt x="310" y="137"/>
                      </a:lnTo>
                      <a:lnTo>
                        <a:pt x="333" y="144"/>
                      </a:lnTo>
                      <a:lnTo>
                        <a:pt x="340" y="137"/>
                      </a:lnTo>
                      <a:lnTo>
                        <a:pt x="340" y="130"/>
                      </a:lnTo>
                      <a:lnTo>
                        <a:pt x="340" y="116"/>
                      </a:lnTo>
                      <a:lnTo>
                        <a:pt x="347" y="123"/>
                      </a:lnTo>
                      <a:lnTo>
                        <a:pt x="362" y="137"/>
                      </a:lnTo>
                      <a:lnTo>
                        <a:pt x="362" y="130"/>
                      </a:lnTo>
                      <a:lnTo>
                        <a:pt x="369" y="130"/>
                      </a:lnTo>
                      <a:lnTo>
                        <a:pt x="376" y="130"/>
                      </a:lnTo>
                      <a:lnTo>
                        <a:pt x="391" y="152"/>
                      </a:lnTo>
                      <a:lnTo>
                        <a:pt x="398" y="152"/>
                      </a:lnTo>
                      <a:lnTo>
                        <a:pt x="405" y="159"/>
                      </a:lnTo>
                      <a:lnTo>
                        <a:pt x="412" y="152"/>
                      </a:lnTo>
                      <a:lnTo>
                        <a:pt x="427" y="144"/>
                      </a:lnTo>
                      <a:lnTo>
                        <a:pt x="448" y="144"/>
                      </a:lnTo>
                      <a:lnTo>
                        <a:pt x="455" y="144"/>
                      </a:lnTo>
                      <a:lnTo>
                        <a:pt x="455" y="137"/>
                      </a:lnTo>
                      <a:lnTo>
                        <a:pt x="477" y="144"/>
                      </a:lnTo>
                      <a:lnTo>
                        <a:pt x="491" y="144"/>
                      </a:lnTo>
                      <a:lnTo>
                        <a:pt x="491" y="152"/>
                      </a:lnTo>
                      <a:lnTo>
                        <a:pt x="491" y="159"/>
                      </a:lnTo>
                      <a:lnTo>
                        <a:pt x="491" y="173"/>
                      </a:lnTo>
                      <a:lnTo>
                        <a:pt x="491" y="180"/>
                      </a:lnTo>
                      <a:lnTo>
                        <a:pt x="477" y="180"/>
                      </a:lnTo>
                      <a:lnTo>
                        <a:pt x="470" y="187"/>
                      </a:lnTo>
                      <a:lnTo>
                        <a:pt x="463" y="187"/>
                      </a:lnTo>
                      <a:lnTo>
                        <a:pt x="455" y="209"/>
                      </a:lnTo>
                      <a:lnTo>
                        <a:pt x="434" y="209"/>
                      </a:lnTo>
                      <a:lnTo>
                        <a:pt x="434" y="216"/>
                      </a:lnTo>
                      <a:lnTo>
                        <a:pt x="412" y="216"/>
                      </a:lnTo>
                      <a:lnTo>
                        <a:pt x="405" y="216"/>
                      </a:lnTo>
                      <a:lnTo>
                        <a:pt x="405" y="223"/>
                      </a:lnTo>
                      <a:lnTo>
                        <a:pt x="398" y="223"/>
                      </a:lnTo>
                      <a:lnTo>
                        <a:pt x="391" y="223"/>
                      </a:lnTo>
                      <a:lnTo>
                        <a:pt x="383" y="223"/>
                      </a:lnTo>
                      <a:lnTo>
                        <a:pt x="376" y="223"/>
                      </a:lnTo>
                      <a:lnTo>
                        <a:pt x="347" y="245"/>
                      </a:lnTo>
                      <a:lnTo>
                        <a:pt x="362" y="252"/>
                      </a:lnTo>
                      <a:lnTo>
                        <a:pt x="369" y="267"/>
                      </a:lnTo>
                      <a:lnTo>
                        <a:pt x="347" y="267"/>
                      </a:lnTo>
                      <a:lnTo>
                        <a:pt x="347" y="274"/>
                      </a:lnTo>
                      <a:lnTo>
                        <a:pt x="333" y="274"/>
                      </a:lnTo>
                      <a:lnTo>
                        <a:pt x="333" y="288"/>
                      </a:lnTo>
                      <a:lnTo>
                        <a:pt x="333" y="295"/>
                      </a:lnTo>
                      <a:lnTo>
                        <a:pt x="326" y="295"/>
                      </a:lnTo>
                      <a:lnTo>
                        <a:pt x="326" y="303"/>
                      </a:lnTo>
                      <a:lnTo>
                        <a:pt x="333" y="303"/>
                      </a:lnTo>
                      <a:lnTo>
                        <a:pt x="333" y="310"/>
                      </a:lnTo>
                      <a:lnTo>
                        <a:pt x="340" y="317"/>
                      </a:lnTo>
                      <a:lnTo>
                        <a:pt x="340" y="324"/>
                      </a:lnTo>
                      <a:lnTo>
                        <a:pt x="333" y="324"/>
                      </a:lnTo>
                      <a:lnTo>
                        <a:pt x="340" y="324"/>
                      </a:lnTo>
                      <a:lnTo>
                        <a:pt x="333" y="331"/>
                      </a:lnTo>
                      <a:lnTo>
                        <a:pt x="310" y="346"/>
                      </a:lnTo>
                      <a:lnTo>
                        <a:pt x="310" y="353"/>
                      </a:lnTo>
                      <a:lnTo>
                        <a:pt x="310" y="360"/>
                      </a:lnTo>
                      <a:lnTo>
                        <a:pt x="288" y="360"/>
                      </a:lnTo>
                      <a:lnTo>
                        <a:pt x="274" y="353"/>
                      </a:lnTo>
                      <a:lnTo>
                        <a:pt x="281" y="367"/>
                      </a:lnTo>
                      <a:lnTo>
                        <a:pt x="288" y="382"/>
                      </a:lnTo>
                      <a:lnTo>
                        <a:pt x="288" y="389"/>
                      </a:lnTo>
                      <a:lnTo>
                        <a:pt x="267" y="389"/>
                      </a:lnTo>
                      <a:lnTo>
                        <a:pt x="260" y="396"/>
                      </a:lnTo>
                      <a:lnTo>
                        <a:pt x="274" y="403"/>
                      </a:lnTo>
                      <a:lnTo>
                        <a:pt x="274" y="418"/>
                      </a:lnTo>
                      <a:lnTo>
                        <a:pt x="260" y="418"/>
                      </a:lnTo>
                      <a:lnTo>
                        <a:pt x="252" y="432"/>
                      </a:lnTo>
                      <a:lnTo>
                        <a:pt x="238" y="432"/>
                      </a:lnTo>
                      <a:lnTo>
                        <a:pt x="238" y="447"/>
                      </a:lnTo>
                      <a:lnTo>
                        <a:pt x="224" y="461"/>
                      </a:lnTo>
                      <a:lnTo>
                        <a:pt x="216" y="454"/>
                      </a:lnTo>
                      <a:lnTo>
                        <a:pt x="216" y="439"/>
                      </a:lnTo>
                      <a:lnTo>
                        <a:pt x="224" y="432"/>
                      </a:lnTo>
                      <a:lnTo>
                        <a:pt x="216" y="403"/>
                      </a:lnTo>
                      <a:lnTo>
                        <a:pt x="216" y="396"/>
                      </a:lnTo>
                      <a:lnTo>
                        <a:pt x="195" y="396"/>
                      </a:lnTo>
                      <a:lnTo>
                        <a:pt x="188" y="403"/>
                      </a:lnTo>
                      <a:lnTo>
                        <a:pt x="188" y="411"/>
                      </a:lnTo>
                      <a:lnTo>
                        <a:pt x="180" y="411"/>
                      </a:lnTo>
                      <a:lnTo>
                        <a:pt x="180" y="418"/>
                      </a:lnTo>
                      <a:lnTo>
                        <a:pt x="173" y="425"/>
                      </a:lnTo>
                      <a:lnTo>
                        <a:pt x="166" y="425"/>
                      </a:lnTo>
                      <a:lnTo>
                        <a:pt x="159" y="411"/>
                      </a:lnTo>
                      <a:lnTo>
                        <a:pt x="144" y="403"/>
                      </a:lnTo>
                      <a:lnTo>
                        <a:pt x="137" y="396"/>
                      </a:lnTo>
                      <a:lnTo>
                        <a:pt x="130" y="396"/>
                      </a:lnTo>
                      <a:lnTo>
                        <a:pt x="123" y="396"/>
                      </a:lnTo>
                      <a:lnTo>
                        <a:pt x="101" y="389"/>
                      </a:lnTo>
                      <a:lnTo>
                        <a:pt x="87" y="389"/>
                      </a:lnTo>
                      <a:lnTo>
                        <a:pt x="72" y="389"/>
                      </a:lnTo>
                      <a:lnTo>
                        <a:pt x="58" y="403"/>
                      </a:lnTo>
                      <a:lnTo>
                        <a:pt x="44" y="396"/>
                      </a:lnTo>
                      <a:lnTo>
                        <a:pt x="29" y="396"/>
                      </a:lnTo>
                      <a:lnTo>
                        <a:pt x="22" y="396"/>
                      </a:lnTo>
                      <a:lnTo>
                        <a:pt x="15" y="389"/>
                      </a:lnTo>
                      <a:lnTo>
                        <a:pt x="8" y="382"/>
                      </a:lnTo>
                      <a:lnTo>
                        <a:pt x="22" y="339"/>
                      </a:lnTo>
                      <a:lnTo>
                        <a:pt x="29" y="310"/>
                      </a:lnTo>
                      <a:lnTo>
                        <a:pt x="22" y="303"/>
                      </a:lnTo>
                      <a:lnTo>
                        <a:pt x="22" y="295"/>
                      </a:lnTo>
                      <a:lnTo>
                        <a:pt x="22" y="288"/>
                      </a:lnTo>
                      <a:lnTo>
                        <a:pt x="0" y="267"/>
                      </a:lnTo>
                      <a:lnTo>
                        <a:pt x="0" y="259"/>
                      </a:lnTo>
                      <a:lnTo>
                        <a:pt x="29" y="195"/>
                      </a:lnTo>
                      <a:lnTo>
                        <a:pt x="36" y="159"/>
                      </a:lnTo>
                      <a:lnTo>
                        <a:pt x="44" y="130"/>
                      </a:lnTo>
                      <a:lnTo>
                        <a:pt x="51" y="108"/>
                      </a:lnTo>
                      <a:lnTo>
                        <a:pt x="65" y="36"/>
                      </a:lnTo>
                      <a:lnTo>
                        <a:pt x="80" y="0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auto">
                <a:xfrm>
                  <a:off x="5662613" y="2790825"/>
                  <a:ext cx="560387" cy="744538"/>
                </a:xfrm>
                <a:custGeom>
                  <a:avLst/>
                  <a:gdLst/>
                  <a:ahLst/>
                  <a:cxnLst>
                    <a:cxn ang="0">
                      <a:pos x="65" y="275"/>
                    </a:cxn>
                    <a:cxn ang="0">
                      <a:pos x="58" y="260"/>
                    </a:cxn>
                    <a:cxn ang="0">
                      <a:pos x="36" y="267"/>
                    </a:cxn>
                    <a:cxn ang="0">
                      <a:pos x="0" y="246"/>
                    </a:cxn>
                    <a:cxn ang="0">
                      <a:pos x="14" y="203"/>
                    </a:cxn>
                    <a:cxn ang="0">
                      <a:pos x="50" y="131"/>
                    </a:cxn>
                    <a:cxn ang="0">
                      <a:pos x="94" y="0"/>
                    </a:cxn>
                    <a:cxn ang="0">
                      <a:pos x="108" y="14"/>
                    </a:cxn>
                    <a:cxn ang="0">
                      <a:pos x="130" y="14"/>
                    </a:cxn>
                    <a:cxn ang="0">
                      <a:pos x="158" y="7"/>
                    </a:cxn>
                    <a:cxn ang="0">
                      <a:pos x="187" y="7"/>
                    </a:cxn>
                    <a:cxn ang="0">
                      <a:pos x="216" y="14"/>
                    </a:cxn>
                    <a:cxn ang="0">
                      <a:pos x="230" y="21"/>
                    </a:cxn>
                    <a:cxn ang="0">
                      <a:pos x="252" y="43"/>
                    </a:cxn>
                    <a:cxn ang="0">
                      <a:pos x="266" y="36"/>
                    </a:cxn>
                    <a:cxn ang="0">
                      <a:pos x="274" y="29"/>
                    </a:cxn>
                    <a:cxn ang="0">
                      <a:pos x="281" y="14"/>
                    </a:cxn>
                    <a:cxn ang="0">
                      <a:pos x="302" y="21"/>
                    </a:cxn>
                    <a:cxn ang="0">
                      <a:pos x="302" y="57"/>
                    </a:cxn>
                    <a:cxn ang="0">
                      <a:pos x="310" y="79"/>
                    </a:cxn>
                    <a:cxn ang="0">
                      <a:pos x="317" y="93"/>
                    </a:cxn>
                    <a:cxn ang="0">
                      <a:pos x="331" y="109"/>
                    </a:cxn>
                    <a:cxn ang="0">
                      <a:pos x="353" y="124"/>
                    </a:cxn>
                    <a:cxn ang="0">
                      <a:pos x="346" y="152"/>
                    </a:cxn>
                    <a:cxn ang="0">
                      <a:pos x="331" y="188"/>
                    </a:cxn>
                    <a:cxn ang="0">
                      <a:pos x="302" y="210"/>
                    </a:cxn>
                    <a:cxn ang="0">
                      <a:pos x="281" y="217"/>
                    </a:cxn>
                    <a:cxn ang="0">
                      <a:pos x="266" y="210"/>
                    </a:cxn>
                    <a:cxn ang="0">
                      <a:pos x="223" y="224"/>
                    </a:cxn>
                    <a:cxn ang="0">
                      <a:pos x="230" y="260"/>
                    </a:cxn>
                    <a:cxn ang="0">
                      <a:pos x="223" y="275"/>
                    </a:cxn>
                    <a:cxn ang="0">
                      <a:pos x="245" y="296"/>
                    </a:cxn>
                    <a:cxn ang="0">
                      <a:pos x="238" y="311"/>
                    </a:cxn>
                    <a:cxn ang="0">
                      <a:pos x="223" y="318"/>
                    </a:cxn>
                    <a:cxn ang="0">
                      <a:pos x="216" y="347"/>
                    </a:cxn>
                    <a:cxn ang="0">
                      <a:pos x="223" y="390"/>
                    </a:cxn>
                    <a:cxn ang="0">
                      <a:pos x="209" y="419"/>
                    </a:cxn>
                    <a:cxn ang="0">
                      <a:pos x="202" y="426"/>
                    </a:cxn>
                    <a:cxn ang="0">
                      <a:pos x="180" y="419"/>
                    </a:cxn>
                    <a:cxn ang="0">
                      <a:pos x="180" y="433"/>
                    </a:cxn>
                    <a:cxn ang="0">
                      <a:pos x="187" y="455"/>
                    </a:cxn>
                    <a:cxn ang="0">
                      <a:pos x="151" y="455"/>
                    </a:cxn>
                    <a:cxn ang="0">
                      <a:pos x="101" y="462"/>
                    </a:cxn>
                    <a:cxn ang="0">
                      <a:pos x="79" y="447"/>
                    </a:cxn>
                    <a:cxn ang="0">
                      <a:pos x="86" y="419"/>
                    </a:cxn>
                    <a:cxn ang="0">
                      <a:pos x="94" y="383"/>
                    </a:cxn>
                    <a:cxn ang="0">
                      <a:pos x="79" y="383"/>
                    </a:cxn>
                    <a:cxn ang="0">
                      <a:pos x="65" y="339"/>
                    </a:cxn>
                    <a:cxn ang="0">
                      <a:pos x="79" y="332"/>
                    </a:cxn>
                    <a:cxn ang="0">
                      <a:pos x="72" y="311"/>
                    </a:cxn>
                    <a:cxn ang="0">
                      <a:pos x="65" y="296"/>
                    </a:cxn>
                    <a:cxn ang="0">
                      <a:pos x="65" y="282"/>
                    </a:cxn>
                  </a:cxnLst>
                  <a:rect l="0" t="0" r="r" b="b"/>
                  <a:pathLst>
                    <a:path w="353" h="469">
                      <a:moveTo>
                        <a:pt x="65" y="282"/>
                      </a:moveTo>
                      <a:lnTo>
                        <a:pt x="65" y="275"/>
                      </a:lnTo>
                      <a:lnTo>
                        <a:pt x="58" y="267"/>
                      </a:lnTo>
                      <a:lnTo>
                        <a:pt x="58" y="260"/>
                      </a:lnTo>
                      <a:lnTo>
                        <a:pt x="43" y="260"/>
                      </a:lnTo>
                      <a:lnTo>
                        <a:pt x="36" y="267"/>
                      </a:lnTo>
                      <a:lnTo>
                        <a:pt x="29" y="267"/>
                      </a:lnTo>
                      <a:lnTo>
                        <a:pt x="0" y="246"/>
                      </a:lnTo>
                      <a:lnTo>
                        <a:pt x="0" y="239"/>
                      </a:lnTo>
                      <a:lnTo>
                        <a:pt x="14" y="203"/>
                      </a:lnTo>
                      <a:lnTo>
                        <a:pt x="36" y="160"/>
                      </a:lnTo>
                      <a:lnTo>
                        <a:pt x="50" y="131"/>
                      </a:lnTo>
                      <a:lnTo>
                        <a:pt x="72" y="65"/>
                      </a:lnTo>
                      <a:lnTo>
                        <a:pt x="94" y="0"/>
                      </a:lnTo>
                      <a:lnTo>
                        <a:pt x="101" y="7"/>
                      </a:lnTo>
                      <a:lnTo>
                        <a:pt x="108" y="14"/>
                      </a:lnTo>
                      <a:lnTo>
                        <a:pt x="115" y="14"/>
                      </a:lnTo>
                      <a:lnTo>
                        <a:pt x="130" y="14"/>
                      </a:lnTo>
                      <a:lnTo>
                        <a:pt x="144" y="21"/>
                      </a:lnTo>
                      <a:lnTo>
                        <a:pt x="158" y="7"/>
                      </a:lnTo>
                      <a:lnTo>
                        <a:pt x="173" y="7"/>
                      </a:lnTo>
                      <a:lnTo>
                        <a:pt x="187" y="7"/>
                      </a:lnTo>
                      <a:lnTo>
                        <a:pt x="209" y="14"/>
                      </a:lnTo>
                      <a:lnTo>
                        <a:pt x="216" y="14"/>
                      </a:lnTo>
                      <a:lnTo>
                        <a:pt x="223" y="14"/>
                      </a:lnTo>
                      <a:lnTo>
                        <a:pt x="230" y="21"/>
                      </a:lnTo>
                      <a:lnTo>
                        <a:pt x="245" y="29"/>
                      </a:lnTo>
                      <a:lnTo>
                        <a:pt x="252" y="43"/>
                      </a:lnTo>
                      <a:lnTo>
                        <a:pt x="259" y="43"/>
                      </a:lnTo>
                      <a:lnTo>
                        <a:pt x="266" y="36"/>
                      </a:lnTo>
                      <a:lnTo>
                        <a:pt x="266" y="29"/>
                      </a:lnTo>
                      <a:lnTo>
                        <a:pt x="274" y="29"/>
                      </a:lnTo>
                      <a:lnTo>
                        <a:pt x="274" y="21"/>
                      </a:lnTo>
                      <a:lnTo>
                        <a:pt x="281" y="14"/>
                      </a:lnTo>
                      <a:lnTo>
                        <a:pt x="302" y="14"/>
                      </a:lnTo>
                      <a:lnTo>
                        <a:pt x="302" y="21"/>
                      </a:lnTo>
                      <a:lnTo>
                        <a:pt x="310" y="50"/>
                      </a:lnTo>
                      <a:lnTo>
                        <a:pt x="302" y="57"/>
                      </a:lnTo>
                      <a:lnTo>
                        <a:pt x="302" y="72"/>
                      </a:lnTo>
                      <a:lnTo>
                        <a:pt x="310" y="79"/>
                      </a:lnTo>
                      <a:lnTo>
                        <a:pt x="317" y="86"/>
                      </a:lnTo>
                      <a:lnTo>
                        <a:pt x="317" y="93"/>
                      </a:lnTo>
                      <a:lnTo>
                        <a:pt x="324" y="101"/>
                      </a:lnTo>
                      <a:lnTo>
                        <a:pt x="331" y="109"/>
                      </a:lnTo>
                      <a:lnTo>
                        <a:pt x="346" y="124"/>
                      </a:lnTo>
                      <a:lnTo>
                        <a:pt x="353" y="124"/>
                      </a:lnTo>
                      <a:lnTo>
                        <a:pt x="353" y="145"/>
                      </a:lnTo>
                      <a:lnTo>
                        <a:pt x="346" y="152"/>
                      </a:lnTo>
                      <a:lnTo>
                        <a:pt x="346" y="174"/>
                      </a:lnTo>
                      <a:lnTo>
                        <a:pt x="331" y="188"/>
                      </a:lnTo>
                      <a:lnTo>
                        <a:pt x="324" y="181"/>
                      </a:lnTo>
                      <a:lnTo>
                        <a:pt x="302" y="210"/>
                      </a:lnTo>
                      <a:lnTo>
                        <a:pt x="295" y="210"/>
                      </a:lnTo>
                      <a:lnTo>
                        <a:pt x="281" y="217"/>
                      </a:lnTo>
                      <a:lnTo>
                        <a:pt x="274" y="217"/>
                      </a:lnTo>
                      <a:lnTo>
                        <a:pt x="266" y="210"/>
                      </a:lnTo>
                      <a:lnTo>
                        <a:pt x="259" y="210"/>
                      </a:lnTo>
                      <a:lnTo>
                        <a:pt x="223" y="224"/>
                      </a:lnTo>
                      <a:lnTo>
                        <a:pt x="223" y="246"/>
                      </a:lnTo>
                      <a:lnTo>
                        <a:pt x="230" y="260"/>
                      </a:lnTo>
                      <a:lnTo>
                        <a:pt x="223" y="267"/>
                      </a:lnTo>
                      <a:lnTo>
                        <a:pt x="223" y="275"/>
                      </a:lnTo>
                      <a:lnTo>
                        <a:pt x="252" y="282"/>
                      </a:lnTo>
                      <a:lnTo>
                        <a:pt x="245" y="296"/>
                      </a:lnTo>
                      <a:lnTo>
                        <a:pt x="245" y="303"/>
                      </a:lnTo>
                      <a:lnTo>
                        <a:pt x="238" y="311"/>
                      </a:lnTo>
                      <a:lnTo>
                        <a:pt x="230" y="318"/>
                      </a:lnTo>
                      <a:lnTo>
                        <a:pt x="223" y="318"/>
                      </a:lnTo>
                      <a:lnTo>
                        <a:pt x="209" y="332"/>
                      </a:lnTo>
                      <a:lnTo>
                        <a:pt x="216" y="347"/>
                      </a:lnTo>
                      <a:lnTo>
                        <a:pt x="216" y="375"/>
                      </a:lnTo>
                      <a:lnTo>
                        <a:pt x="223" y="390"/>
                      </a:lnTo>
                      <a:lnTo>
                        <a:pt x="216" y="404"/>
                      </a:lnTo>
                      <a:lnTo>
                        <a:pt x="209" y="419"/>
                      </a:lnTo>
                      <a:lnTo>
                        <a:pt x="202" y="419"/>
                      </a:lnTo>
                      <a:lnTo>
                        <a:pt x="202" y="426"/>
                      </a:lnTo>
                      <a:lnTo>
                        <a:pt x="187" y="411"/>
                      </a:lnTo>
                      <a:lnTo>
                        <a:pt x="180" y="419"/>
                      </a:lnTo>
                      <a:lnTo>
                        <a:pt x="180" y="426"/>
                      </a:lnTo>
                      <a:lnTo>
                        <a:pt x="180" y="433"/>
                      </a:lnTo>
                      <a:lnTo>
                        <a:pt x="187" y="440"/>
                      </a:lnTo>
                      <a:lnTo>
                        <a:pt x="187" y="455"/>
                      </a:lnTo>
                      <a:lnTo>
                        <a:pt x="173" y="462"/>
                      </a:lnTo>
                      <a:lnTo>
                        <a:pt x="151" y="455"/>
                      </a:lnTo>
                      <a:lnTo>
                        <a:pt x="122" y="462"/>
                      </a:lnTo>
                      <a:lnTo>
                        <a:pt x="101" y="462"/>
                      </a:lnTo>
                      <a:lnTo>
                        <a:pt x="86" y="469"/>
                      </a:lnTo>
                      <a:lnTo>
                        <a:pt x="79" y="447"/>
                      </a:lnTo>
                      <a:lnTo>
                        <a:pt x="86" y="426"/>
                      </a:lnTo>
                      <a:lnTo>
                        <a:pt x="86" y="419"/>
                      </a:lnTo>
                      <a:lnTo>
                        <a:pt x="108" y="390"/>
                      </a:lnTo>
                      <a:lnTo>
                        <a:pt x="94" y="383"/>
                      </a:lnTo>
                      <a:lnTo>
                        <a:pt x="86" y="383"/>
                      </a:lnTo>
                      <a:lnTo>
                        <a:pt x="79" y="383"/>
                      </a:lnTo>
                      <a:lnTo>
                        <a:pt x="65" y="347"/>
                      </a:lnTo>
                      <a:lnTo>
                        <a:pt x="65" y="339"/>
                      </a:lnTo>
                      <a:lnTo>
                        <a:pt x="72" y="339"/>
                      </a:lnTo>
                      <a:lnTo>
                        <a:pt x="79" y="332"/>
                      </a:lnTo>
                      <a:lnTo>
                        <a:pt x="79" y="318"/>
                      </a:lnTo>
                      <a:lnTo>
                        <a:pt x="72" y="311"/>
                      </a:lnTo>
                      <a:lnTo>
                        <a:pt x="65" y="303"/>
                      </a:lnTo>
                      <a:lnTo>
                        <a:pt x="65" y="296"/>
                      </a:lnTo>
                      <a:lnTo>
                        <a:pt x="58" y="296"/>
                      </a:lnTo>
                      <a:lnTo>
                        <a:pt x="65" y="2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1" name="Freeform 81"/>
                <p:cNvSpPr>
                  <a:spLocks/>
                </p:cNvSpPr>
                <p:nvPr/>
              </p:nvSpPr>
              <p:spPr bwMode="auto">
                <a:xfrm>
                  <a:off x="6154738" y="2208213"/>
                  <a:ext cx="801687" cy="984250"/>
                </a:xfrm>
                <a:custGeom>
                  <a:avLst/>
                  <a:gdLst/>
                  <a:ahLst/>
                  <a:cxnLst>
                    <a:cxn ang="0">
                      <a:pos x="138" y="598"/>
                    </a:cxn>
                    <a:cxn ang="0">
                      <a:pos x="102" y="606"/>
                    </a:cxn>
                    <a:cxn ang="0">
                      <a:pos x="72" y="606"/>
                    </a:cxn>
                    <a:cxn ang="0">
                      <a:pos x="57" y="606"/>
                    </a:cxn>
                    <a:cxn ang="0">
                      <a:pos x="43" y="512"/>
                    </a:cxn>
                    <a:cxn ang="0">
                      <a:pos x="21" y="476"/>
                    </a:cxn>
                    <a:cxn ang="0">
                      <a:pos x="7" y="453"/>
                    </a:cxn>
                    <a:cxn ang="0">
                      <a:pos x="14" y="417"/>
                    </a:cxn>
                    <a:cxn ang="0">
                      <a:pos x="50" y="403"/>
                    </a:cxn>
                    <a:cxn ang="0">
                      <a:pos x="43" y="374"/>
                    </a:cxn>
                    <a:cxn ang="0">
                      <a:pos x="57" y="352"/>
                    </a:cxn>
                    <a:cxn ang="0">
                      <a:pos x="86" y="345"/>
                    </a:cxn>
                    <a:cxn ang="0">
                      <a:pos x="109" y="316"/>
                    </a:cxn>
                    <a:cxn ang="0">
                      <a:pos x="116" y="309"/>
                    </a:cxn>
                    <a:cxn ang="0">
                      <a:pos x="109" y="288"/>
                    </a:cxn>
                    <a:cxn ang="0">
                      <a:pos x="109" y="280"/>
                    </a:cxn>
                    <a:cxn ang="0">
                      <a:pos x="123" y="259"/>
                    </a:cxn>
                    <a:cxn ang="0">
                      <a:pos x="138" y="237"/>
                    </a:cxn>
                    <a:cxn ang="0">
                      <a:pos x="159" y="208"/>
                    </a:cxn>
                    <a:cxn ang="0">
                      <a:pos x="181" y="208"/>
                    </a:cxn>
                    <a:cxn ang="0">
                      <a:pos x="210" y="201"/>
                    </a:cxn>
                    <a:cxn ang="0">
                      <a:pos x="239" y="172"/>
                    </a:cxn>
                    <a:cxn ang="0">
                      <a:pos x="267" y="165"/>
                    </a:cxn>
                    <a:cxn ang="0">
                      <a:pos x="267" y="137"/>
                    </a:cxn>
                    <a:cxn ang="0">
                      <a:pos x="289" y="108"/>
                    </a:cxn>
                    <a:cxn ang="0">
                      <a:pos x="311" y="93"/>
                    </a:cxn>
                    <a:cxn ang="0">
                      <a:pos x="347" y="79"/>
                    </a:cxn>
                    <a:cxn ang="0">
                      <a:pos x="383" y="50"/>
                    </a:cxn>
                    <a:cxn ang="0">
                      <a:pos x="426" y="7"/>
                    </a:cxn>
                    <a:cxn ang="0">
                      <a:pos x="455" y="21"/>
                    </a:cxn>
                    <a:cxn ang="0">
                      <a:pos x="447" y="50"/>
                    </a:cxn>
                    <a:cxn ang="0">
                      <a:pos x="440" y="79"/>
                    </a:cxn>
                    <a:cxn ang="0">
                      <a:pos x="455" y="115"/>
                    </a:cxn>
                    <a:cxn ang="0">
                      <a:pos x="476" y="137"/>
                    </a:cxn>
                    <a:cxn ang="0">
                      <a:pos x="476" y="151"/>
                    </a:cxn>
                    <a:cxn ang="0">
                      <a:pos x="440" y="194"/>
                    </a:cxn>
                    <a:cxn ang="0">
                      <a:pos x="469" y="237"/>
                    </a:cxn>
                    <a:cxn ang="0">
                      <a:pos x="476" y="280"/>
                    </a:cxn>
                    <a:cxn ang="0">
                      <a:pos x="505" y="309"/>
                    </a:cxn>
                    <a:cxn ang="0">
                      <a:pos x="498" y="331"/>
                    </a:cxn>
                    <a:cxn ang="0">
                      <a:pos x="469" y="338"/>
                    </a:cxn>
                    <a:cxn ang="0">
                      <a:pos x="462" y="338"/>
                    </a:cxn>
                    <a:cxn ang="0">
                      <a:pos x="455" y="360"/>
                    </a:cxn>
                    <a:cxn ang="0">
                      <a:pos x="440" y="367"/>
                    </a:cxn>
                    <a:cxn ang="0">
                      <a:pos x="419" y="360"/>
                    </a:cxn>
                    <a:cxn ang="0">
                      <a:pos x="397" y="396"/>
                    </a:cxn>
                    <a:cxn ang="0">
                      <a:pos x="368" y="403"/>
                    </a:cxn>
                    <a:cxn ang="0">
                      <a:pos x="339" y="417"/>
                    </a:cxn>
                    <a:cxn ang="0">
                      <a:pos x="332" y="424"/>
                    </a:cxn>
                    <a:cxn ang="0">
                      <a:pos x="318" y="432"/>
                    </a:cxn>
                    <a:cxn ang="0">
                      <a:pos x="296" y="432"/>
                    </a:cxn>
                    <a:cxn ang="0">
                      <a:pos x="282" y="439"/>
                    </a:cxn>
                    <a:cxn ang="0">
                      <a:pos x="260" y="453"/>
                    </a:cxn>
                    <a:cxn ang="0">
                      <a:pos x="224" y="505"/>
                    </a:cxn>
                    <a:cxn ang="0">
                      <a:pos x="210" y="519"/>
                    </a:cxn>
                    <a:cxn ang="0">
                      <a:pos x="167" y="534"/>
                    </a:cxn>
                    <a:cxn ang="0">
                      <a:pos x="159" y="563"/>
                    </a:cxn>
                  </a:cxnLst>
                  <a:rect l="0" t="0" r="r" b="b"/>
                  <a:pathLst>
                    <a:path w="505" h="620">
                      <a:moveTo>
                        <a:pt x="131" y="570"/>
                      </a:moveTo>
                      <a:lnTo>
                        <a:pt x="131" y="577"/>
                      </a:lnTo>
                      <a:lnTo>
                        <a:pt x="138" y="598"/>
                      </a:lnTo>
                      <a:lnTo>
                        <a:pt x="131" y="598"/>
                      </a:lnTo>
                      <a:lnTo>
                        <a:pt x="123" y="591"/>
                      </a:lnTo>
                      <a:lnTo>
                        <a:pt x="102" y="606"/>
                      </a:lnTo>
                      <a:lnTo>
                        <a:pt x="95" y="598"/>
                      </a:lnTo>
                      <a:lnTo>
                        <a:pt x="86" y="598"/>
                      </a:lnTo>
                      <a:lnTo>
                        <a:pt x="72" y="606"/>
                      </a:lnTo>
                      <a:lnTo>
                        <a:pt x="64" y="613"/>
                      </a:lnTo>
                      <a:lnTo>
                        <a:pt x="57" y="620"/>
                      </a:lnTo>
                      <a:lnTo>
                        <a:pt x="57" y="606"/>
                      </a:lnTo>
                      <a:lnTo>
                        <a:pt x="36" y="541"/>
                      </a:lnTo>
                      <a:lnTo>
                        <a:pt x="36" y="519"/>
                      </a:lnTo>
                      <a:lnTo>
                        <a:pt x="43" y="512"/>
                      </a:lnTo>
                      <a:lnTo>
                        <a:pt x="43" y="491"/>
                      </a:lnTo>
                      <a:lnTo>
                        <a:pt x="36" y="491"/>
                      </a:lnTo>
                      <a:lnTo>
                        <a:pt x="21" y="476"/>
                      </a:lnTo>
                      <a:lnTo>
                        <a:pt x="14" y="468"/>
                      </a:lnTo>
                      <a:lnTo>
                        <a:pt x="7" y="460"/>
                      </a:lnTo>
                      <a:lnTo>
                        <a:pt x="7" y="453"/>
                      </a:lnTo>
                      <a:lnTo>
                        <a:pt x="0" y="446"/>
                      </a:lnTo>
                      <a:lnTo>
                        <a:pt x="14" y="432"/>
                      </a:lnTo>
                      <a:lnTo>
                        <a:pt x="14" y="417"/>
                      </a:lnTo>
                      <a:lnTo>
                        <a:pt x="28" y="417"/>
                      </a:lnTo>
                      <a:lnTo>
                        <a:pt x="36" y="403"/>
                      </a:lnTo>
                      <a:lnTo>
                        <a:pt x="50" y="403"/>
                      </a:lnTo>
                      <a:lnTo>
                        <a:pt x="50" y="388"/>
                      </a:lnTo>
                      <a:lnTo>
                        <a:pt x="36" y="381"/>
                      </a:lnTo>
                      <a:lnTo>
                        <a:pt x="43" y="374"/>
                      </a:lnTo>
                      <a:lnTo>
                        <a:pt x="64" y="374"/>
                      </a:lnTo>
                      <a:lnTo>
                        <a:pt x="64" y="367"/>
                      </a:lnTo>
                      <a:lnTo>
                        <a:pt x="57" y="352"/>
                      </a:lnTo>
                      <a:lnTo>
                        <a:pt x="50" y="338"/>
                      </a:lnTo>
                      <a:lnTo>
                        <a:pt x="64" y="345"/>
                      </a:lnTo>
                      <a:lnTo>
                        <a:pt x="86" y="345"/>
                      </a:lnTo>
                      <a:lnTo>
                        <a:pt x="86" y="338"/>
                      </a:lnTo>
                      <a:lnTo>
                        <a:pt x="86" y="331"/>
                      </a:lnTo>
                      <a:lnTo>
                        <a:pt x="109" y="316"/>
                      </a:lnTo>
                      <a:lnTo>
                        <a:pt x="116" y="309"/>
                      </a:lnTo>
                      <a:lnTo>
                        <a:pt x="109" y="309"/>
                      </a:lnTo>
                      <a:lnTo>
                        <a:pt x="116" y="309"/>
                      </a:lnTo>
                      <a:lnTo>
                        <a:pt x="116" y="302"/>
                      </a:lnTo>
                      <a:lnTo>
                        <a:pt x="109" y="295"/>
                      </a:lnTo>
                      <a:lnTo>
                        <a:pt x="109" y="288"/>
                      </a:lnTo>
                      <a:lnTo>
                        <a:pt x="102" y="288"/>
                      </a:lnTo>
                      <a:lnTo>
                        <a:pt x="102" y="280"/>
                      </a:lnTo>
                      <a:lnTo>
                        <a:pt x="109" y="280"/>
                      </a:lnTo>
                      <a:lnTo>
                        <a:pt x="109" y="273"/>
                      </a:lnTo>
                      <a:lnTo>
                        <a:pt x="109" y="259"/>
                      </a:lnTo>
                      <a:lnTo>
                        <a:pt x="123" y="259"/>
                      </a:lnTo>
                      <a:lnTo>
                        <a:pt x="123" y="252"/>
                      </a:lnTo>
                      <a:lnTo>
                        <a:pt x="145" y="252"/>
                      </a:lnTo>
                      <a:lnTo>
                        <a:pt x="138" y="237"/>
                      </a:lnTo>
                      <a:lnTo>
                        <a:pt x="123" y="230"/>
                      </a:lnTo>
                      <a:lnTo>
                        <a:pt x="152" y="208"/>
                      </a:lnTo>
                      <a:lnTo>
                        <a:pt x="159" y="208"/>
                      </a:lnTo>
                      <a:lnTo>
                        <a:pt x="167" y="208"/>
                      </a:lnTo>
                      <a:lnTo>
                        <a:pt x="174" y="208"/>
                      </a:lnTo>
                      <a:lnTo>
                        <a:pt x="181" y="208"/>
                      </a:lnTo>
                      <a:lnTo>
                        <a:pt x="181" y="201"/>
                      </a:lnTo>
                      <a:lnTo>
                        <a:pt x="188" y="201"/>
                      </a:lnTo>
                      <a:lnTo>
                        <a:pt x="210" y="201"/>
                      </a:lnTo>
                      <a:lnTo>
                        <a:pt x="210" y="194"/>
                      </a:lnTo>
                      <a:lnTo>
                        <a:pt x="231" y="194"/>
                      </a:lnTo>
                      <a:lnTo>
                        <a:pt x="239" y="172"/>
                      </a:lnTo>
                      <a:lnTo>
                        <a:pt x="246" y="172"/>
                      </a:lnTo>
                      <a:lnTo>
                        <a:pt x="253" y="165"/>
                      </a:lnTo>
                      <a:lnTo>
                        <a:pt x="267" y="165"/>
                      </a:lnTo>
                      <a:lnTo>
                        <a:pt x="267" y="158"/>
                      </a:lnTo>
                      <a:lnTo>
                        <a:pt x="267" y="144"/>
                      </a:lnTo>
                      <a:lnTo>
                        <a:pt x="267" y="137"/>
                      </a:lnTo>
                      <a:lnTo>
                        <a:pt x="267" y="129"/>
                      </a:lnTo>
                      <a:lnTo>
                        <a:pt x="282" y="115"/>
                      </a:lnTo>
                      <a:lnTo>
                        <a:pt x="289" y="108"/>
                      </a:lnTo>
                      <a:lnTo>
                        <a:pt x="296" y="101"/>
                      </a:lnTo>
                      <a:lnTo>
                        <a:pt x="303" y="101"/>
                      </a:lnTo>
                      <a:lnTo>
                        <a:pt x="311" y="93"/>
                      </a:lnTo>
                      <a:lnTo>
                        <a:pt x="332" y="86"/>
                      </a:lnTo>
                      <a:lnTo>
                        <a:pt x="339" y="79"/>
                      </a:lnTo>
                      <a:lnTo>
                        <a:pt x="347" y="79"/>
                      </a:lnTo>
                      <a:lnTo>
                        <a:pt x="361" y="65"/>
                      </a:lnTo>
                      <a:lnTo>
                        <a:pt x="368" y="65"/>
                      </a:lnTo>
                      <a:lnTo>
                        <a:pt x="383" y="50"/>
                      </a:lnTo>
                      <a:lnTo>
                        <a:pt x="390" y="43"/>
                      </a:lnTo>
                      <a:lnTo>
                        <a:pt x="397" y="36"/>
                      </a:lnTo>
                      <a:lnTo>
                        <a:pt x="426" y="7"/>
                      </a:lnTo>
                      <a:lnTo>
                        <a:pt x="440" y="0"/>
                      </a:lnTo>
                      <a:lnTo>
                        <a:pt x="447" y="21"/>
                      </a:lnTo>
                      <a:lnTo>
                        <a:pt x="455" y="21"/>
                      </a:lnTo>
                      <a:lnTo>
                        <a:pt x="462" y="36"/>
                      </a:lnTo>
                      <a:lnTo>
                        <a:pt x="455" y="50"/>
                      </a:lnTo>
                      <a:lnTo>
                        <a:pt x="447" y="50"/>
                      </a:lnTo>
                      <a:lnTo>
                        <a:pt x="433" y="57"/>
                      </a:lnTo>
                      <a:lnTo>
                        <a:pt x="433" y="65"/>
                      </a:lnTo>
                      <a:lnTo>
                        <a:pt x="440" y="79"/>
                      </a:lnTo>
                      <a:lnTo>
                        <a:pt x="462" y="79"/>
                      </a:lnTo>
                      <a:lnTo>
                        <a:pt x="462" y="101"/>
                      </a:lnTo>
                      <a:lnTo>
                        <a:pt x="455" y="115"/>
                      </a:lnTo>
                      <a:lnTo>
                        <a:pt x="462" y="122"/>
                      </a:lnTo>
                      <a:lnTo>
                        <a:pt x="469" y="129"/>
                      </a:lnTo>
                      <a:lnTo>
                        <a:pt x="476" y="137"/>
                      </a:lnTo>
                      <a:lnTo>
                        <a:pt x="483" y="129"/>
                      </a:lnTo>
                      <a:lnTo>
                        <a:pt x="483" y="137"/>
                      </a:lnTo>
                      <a:lnTo>
                        <a:pt x="476" y="151"/>
                      </a:lnTo>
                      <a:lnTo>
                        <a:pt x="469" y="151"/>
                      </a:lnTo>
                      <a:lnTo>
                        <a:pt x="462" y="158"/>
                      </a:lnTo>
                      <a:lnTo>
                        <a:pt x="440" y="194"/>
                      </a:lnTo>
                      <a:lnTo>
                        <a:pt x="455" y="201"/>
                      </a:lnTo>
                      <a:lnTo>
                        <a:pt x="469" y="216"/>
                      </a:lnTo>
                      <a:lnTo>
                        <a:pt x="469" y="237"/>
                      </a:lnTo>
                      <a:lnTo>
                        <a:pt x="455" y="259"/>
                      </a:lnTo>
                      <a:lnTo>
                        <a:pt x="462" y="273"/>
                      </a:lnTo>
                      <a:lnTo>
                        <a:pt x="476" y="280"/>
                      </a:lnTo>
                      <a:lnTo>
                        <a:pt x="476" y="288"/>
                      </a:lnTo>
                      <a:lnTo>
                        <a:pt x="498" y="302"/>
                      </a:lnTo>
                      <a:lnTo>
                        <a:pt x="505" y="309"/>
                      </a:lnTo>
                      <a:lnTo>
                        <a:pt x="505" y="324"/>
                      </a:lnTo>
                      <a:lnTo>
                        <a:pt x="498" y="316"/>
                      </a:lnTo>
                      <a:lnTo>
                        <a:pt x="498" y="331"/>
                      </a:lnTo>
                      <a:lnTo>
                        <a:pt x="476" y="345"/>
                      </a:lnTo>
                      <a:lnTo>
                        <a:pt x="476" y="352"/>
                      </a:lnTo>
                      <a:lnTo>
                        <a:pt x="469" y="338"/>
                      </a:lnTo>
                      <a:lnTo>
                        <a:pt x="462" y="331"/>
                      </a:lnTo>
                      <a:lnTo>
                        <a:pt x="455" y="338"/>
                      </a:lnTo>
                      <a:lnTo>
                        <a:pt x="462" y="338"/>
                      </a:lnTo>
                      <a:lnTo>
                        <a:pt x="462" y="345"/>
                      </a:lnTo>
                      <a:lnTo>
                        <a:pt x="462" y="360"/>
                      </a:lnTo>
                      <a:lnTo>
                        <a:pt x="455" y="360"/>
                      </a:lnTo>
                      <a:lnTo>
                        <a:pt x="462" y="367"/>
                      </a:lnTo>
                      <a:lnTo>
                        <a:pt x="455" y="374"/>
                      </a:lnTo>
                      <a:lnTo>
                        <a:pt x="440" y="367"/>
                      </a:lnTo>
                      <a:lnTo>
                        <a:pt x="433" y="360"/>
                      </a:lnTo>
                      <a:lnTo>
                        <a:pt x="426" y="360"/>
                      </a:lnTo>
                      <a:lnTo>
                        <a:pt x="419" y="360"/>
                      </a:lnTo>
                      <a:lnTo>
                        <a:pt x="390" y="374"/>
                      </a:lnTo>
                      <a:lnTo>
                        <a:pt x="390" y="381"/>
                      </a:lnTo>
                      <a:lnTo>
                        <a:pt x="397" y="396"/>
                      </a:lnTo>
                      <a:lnTo>
                        <a:pt x="390" y="396"/>
                      </a:lnTo>
                      <a:lnTo>
                        <a:pt x="390" y="403"/>
                      </a:lnTo>
                      <a:lnTo>
                        <a:pt x="368" y="403"/>
                      </a:lnTo>
                      <a:lnTo>
                        <a:pt x="361" y="417"/>
                      </a:lnTo>
                      <a:lnTo>
                        <a:pt x="354" y="410"/>
                      </a:lnTo>
                      <a:lnTo>
                        <a:pt x="339" y="417"/>
                      </a:lnTo>
                      <a:lnTo>
                        <a:pt x="332" y="410"/>
                      </a:lnTo>
                      <a:lnTo>
                        <a:pt x="325" y="410"/>
                      </a:lnTo>
                      <a:lnTo>
                        <a:pt x="332" y="424"/>
                      </a:lnTo>
                      <a:lnTo>
                        <a:pt x="325" y="424"/>
                      </a:lnTo>
                      <a:lnTo>
                        <a:pt x="318" y="417"/>
                      </a:lnTo>
                      <a:lnTo>
                        <a:pt x="318" y="432"/>
                      </a:lnTo>
                      <a:lnTo>
                        <a:pt x="303" y="432"/>
                      </a:lnTo>
                      <a:lnTo>
                        <a:pt x="303" y="424"/>
                      </a:lnTo>
                      <a:lnTo>
                        <a:pt x="296" y="432"/>
                      </a:lnTo>
                      <a:lnTo>
                        <a:pt x="289" y="439"/>
                      </a:lnTo>
                      <a:lnTo>
                        <a:pt x="282" y="432"/>
                      </a:lnTo>
                      <a:lnTo>
                        <a:pt x="282" y="439"/>
                      </a:lnTo>
                      <a:lnTo>
                        <a:pt x="275" y="446"/>
                      </a:lnTo>
                      <a:lnTo>
                        <a:pt x="260" y="446"/>
                      </a:lnTo>
                      <a:lnTo>
                        <a:pt x="260" y="453"/>
                      </a:lnTo>
                      <a:lnTo>
                        <a:pt x="246" y="491"/>
                      </a:lnTo>
                      <a:lnTo>
                        <a:pt x="231" y="505"/>
                      </a:lnTo>
                      <a:lnTo>
                        <a:pt x="224" y="505"/>
                      </a:lnTo>
                      <a:lnTo>
                        <a:pt x="217" y="512"/>
                      </a:lnTo>
                      <a:lnTo>
                        <a:pt x="217" y="519"/>
                      </a:lnTo>
                      <a:lnTo>
                        <a:pt x="210" y="519"/>
                      </a:lnTo>
                      <a:lnTo>
                        <a:pt x="195" y="519"/>
                      </a:lnTo>
                      <a:lnTo>
                        <a:pt x="188" y="527"/>
                      </a:lnTo>
                      <a:lnTo>
                        <a:pt x="167" y="534"/>
                      </a:lnTo>
                      <a:lnTo>
                        <a:pt x="167" y="548"/>
                      </a:lnTo>
                      <a:lnTo>
                        <a:pt x="159" y="555"/>
                      </a:lnTo>
                      <a:lnTo>
                        <a:pt x="159" y="563"/>
                      </a:lnTo>
                      <a:lnTo>
                        <a:pt x="159" y="570"/>
                      </a:lnTo>
                      <a:lnTo>
                        <a:pt x="131" y="5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2" name="Freeform 82"/>
                <p:cNvSpPr>
                  <a:spLocks/>
                </p:cNvSpPr>
                <p:nvPr/>
              </p:nvSpPr>
              <p:spPr bwMode="auto">
                <a:xfrm>
                  <a:off x="6154738" y="2208213"/>
                  <a:ext cx="801687" cy="984250"/>
                </a:xfrm>
                <a:custGeom>
                  <a:avLst/>
                  <a:gdLst/>
                  <a:ahLst/>
                  <a:cxnLst>
                    <a:cxn ang="0">
                      <a:pos x="138" y="598"/>
                    </a:cxn>
                    <a:cxn ang="0">
                      <a:pos x="102" y="606"/>
                    </a:cxn>
                    <a:cxn ang="0">
                      <a:pos x="72" y="606"/>
                    </a:cxn>
                    <a:cxn ang="0">
                      <a:pos x="57" y="606"/>
                    </a:cxn>
                    <a:cxn ang="0">
                      <a:pos x="43" y="512"/>
                    </a:cxn>
                    <a:cxn ang="0">
                      <a:pos x="21" y="476"/>
                    </a:cxn>
                    <a:cxn ang="0">
                      <a:pos x="7" y="453"/>
                    </a:cxn>
                    <a:cxn ang="0">
                      <a:pos x="14" y="417"/>
                    </a:cxn>
                    <a:cxn ang="0">
                      <a:pos x="50" y="403"/>
                    </a:cxn>
                    <a:cxn ang="0">
                      <a:pos x="43" y="374"/>
                    </a:cxn>
                    <a:cxn ang="0">
                      <a:pos x="57" y="352"/>
                    </a:cxn>
                    <a:cxn ang="0">
                      <a:pos x="86" y="345"/>
                    </a:cxn>
                    <a:cxn ang="0">
                      <a:pos x="109" y="316"/>
                    </a:cxn>
                    <a:cxn ang="0">
                      <a:pos x="116" y="309"/>
                    </a:cxn>
                    <a:cxn ang="0">
                      <a:pos x="109" y="288"/>
                    </a:cxn>
                    <a:cxn ang="0">
                      <a:pos x="109" y="280"/>
                    </a:cxn>
                    <a:cxn ang="0">
                      <a:pos x="123" y="259"/>
                    </a:cxn>
                    <a:cxn ang="0">
                      <a:pos x="138" y="237"/>
                    </a:cxn>
                    <a:cxn ang="0">
                      <a:pos x="159" y="208"/>
                    </a:cxn>
                    <a:cxn ang="0">
                      <a:pos x="181" y="208"/>
                    </a:cxn>
                    <a:cxn ang="0">
                      <a:pos x="210" y="201"/>
                    </a:cxn>
                    <a:cxn ang="0">
                      <a:pos x="239" y="172"/>
                    </a:cxn>
                    <a:cxn ang="0">
                      <a:pos x="267" y="165"/>
                    </a:cxn>
                    <a:cxn ang="0">
                      <a:pos x="267" y="137"/>
                    </a:cxn>
                    <a:cxn ang="0">
                      <a:pos x="289" y="108"/>
                    </a:cxn>
                    <a:cxn ang="0">
                      <a:pos x="311" y="93"/>
                    </a:cxn>
                    <a:cxn ang="0">
                      <a:pos x="347" y="79"/>
                    </a:cxn>
                    <a:cxn ang="0">
                      <a:pos x="383" y="50"/>
                    </a:cxn>
                    <a:cxn ang="0">
                      <a:pos x="426" y="7"/>
                    </a:cxn>
                    <a:cxn ang="0">
                      <a:pos x="455" y="21"/>
                    </a:cxn>
                    <a:cxn ang="0">
                      <a:pos x="447" y="50"/>
                    </a:cxn>
                    <a:cxn ang="0">
                      <a:pos x="440" y="79"/>
                    </a:cxn>
                    <a:cxn ang="0">
                      <a:pos x="455" y="115"/>
                    </a:cxn>
                    <a:cxn ang="0">
                      <a:pos x="476" y="137"/>
                    </a:cxn>
                    <a:cxn ang="0">
                      <a:pos x="476" y="151"/>
                    </a:cxn>
                    <a:cxn ang="0">
                      <a:pos x="440" y="194"/>
                    </a:cxn>
                    <a:cxn ang="0">
                      <a:pos x="469" y="237"/>
                    </a:cxn>
                    <a:cxn ang="0">
                      <a:pos x="476" y="280"/>
                    </a:cxn>
                    <a:cxn ang="0">
                      <a:pos x="505" y="309"/>
                    </a:cxn>
                    <a:cxn ang="0">
                      <a:pos x="498" y="331"/>
                    </a:cxn>
                    <a:cxn ang="0">
                      <a:pos x="469" y="338"/>
                    </a:cxn>
                    <a:cxn ang="0">
                      <a:pos x="462" y="338"/>
                    </a:cxn>
                    <a:cxn ang="0">
                      <a:pos x="455" y="360"/>
                    </a:cxn>
                    <a:cxn ang="0">
                      <a:pos x="440" y="367"/>
                    </a:cxn>
                    <a:cxn ang="0">
                      <a:pos x="419" y="360"/>
                    </a:cxn>
                    <a:cxn ang="0">
                      <a:pos x="397" y="396"/>
                    </a:cxn>
                    <a:cxn ang="0">
                      <a:pos x="368" y="403"/>
                    </a:cxn>
                    <a:cxn ang="0">
                      <a:pos x="339" y="417"/>
                    </a:cxn>
                    <a:cxn ang="0">
                      <a:pos x="332" y="424"/>
                    </a:cxn>
                    <a:cxn ang="0">
                      <a:pos x="318" y="432"/>
                    </a:cxn>
                    <a:cxn ang="0">
                      <a:pos x="296" y="432"/>
                    </a:cxn>
                    <a:cxn ang="0">
                      <a:pos x="282" y="439"/>
                    </a:cxn>
                    <a:cxn ang="0">
                      <a:pos x="260" y="453"/>
                    </a:cxn>
                    <a:cxn ang="0">
                      <a:pos x="224" y="505"/>
                    </a:cxn>
                    <a:cxn ang="0">
                      <a:pos x="210" y="519"/>
                    </a:cxn>
                    <a:cxn ang="0">
                      <a:pos x="167" y="534"/>
                    </a:cxn>
                    <a:cxn ang="0">
                      <a:pos x="159" y="563"/>
                    </a:cxn>
                  </a:cxnLst>
                  <a:rect l="0" t="0" r="r" b="b"/>
                  <a:pathLst>
                    <a:path w="505" h="620">
                      <a:moveTo>
                        <a:pt x="131" y="570"/>
                      </a:moveTo>
                      <a:lnTo>
                        <a:pt x="131" y="577"/>
                      </a:lnTo>
                      <a:lnTo>
                        <a:pt x="138" y="598"/>
                      </a:lnTo>
                      <a:lnTo>
                        <a:pt x="131" y="598"/>
                      </a:lnTo>
                      <a:lnTo>
                        <a:pt x="123" y="591"/>
                      </a:lnTo>
                      <a:lnTo>
                        <a:pt x="102" y="606"/>
                      </a:lnTo>
                      <a:lnTo>
                        <a:pt x="95" y="598"/>
                      </a:lnTo>
                      <a:lnTo>
                        <a:pt x="86" y="598"/>
                      </a:lnTo>
                      <a:lnTo>
                        <a:pt x="72" y="606"/>
                      </a:lnTo>
                      <a:lnTo>
                        <a:pt x="64" y="613"/>
                      </a:lnTo>
                      <a:lnTo>
                        <a:pt x="57" y="620"/>
                      </a:lnTo>
                      <a:lnTo>
                        <a:pt x="57" y="606"/>
                      </a:lnTo>
                      <a:lnTo>
                        <a:pt x="36" y="541"/>
                      </a:lnTo>
                      <a:lnTo>
                        <a:pt x="36" y="519"/>
                      </a:lnTo>
                      <a:lnTo>
                        <a:pt x="43" y="512"/>
                      </a:lnTo>
                      <a:lnTo>
                        <a:pt x="43" y="491"/>
                      </a:lnTo>
                      <a:lnTo>
                        <a:pt x="36" y="491"/>
                      </a:lnTo>
                      <a:lnTo>
                        <a:pt x="21" y="476"/>
                      </a:lnTo>
                      <a:lnTo>
                        <a:pt x="14" y="468"/>
                      </a:lnTo>
                      <a:lnTo>
                        <a:pt x="7" y="460"/>
                      </a:lnTo>
                      <a:lnTo>
                        <a:pt x="7" y="453"/>
                      </a:lnTo>
                      <a:lnTo>
                        <a:pt x="0" y="446"/>
                      </a:lnTo>
                      <a:lnTo>
                        <a:pt x="14" y="432"/>
                      </a:lnTo>
                      <a:lnTo>
                        <a:pt x="14" y="417"/>
                      </a:lnTo>
                      <a:lnTo>
                        <a:pt x="28" y="417"/>
                      </a:lnTo>
                      <a:lnTo>
                        <a:pt x="36" y="403"/>
                      </a:lnTo>
                      <a:lnTo>
                        <a:pt x="50" y="403"/>
                      </a:lnTo>
                      <a:lnTo>
                        <a:pt x="50" y="388"/>
                      </a:lnTo>
                      <a:lnTo>
                        <a:pt x="36" y="381"/>
                      </a:lnTo>
                      <a:lnTo>
                        <a:pt x="43" y="374"/>
                      </a:lnTo>
                      <a:lnTo>
                        <a:pt x="64" y="374"/>
                      </a:lnTo>
                      <a:lnTo>
                        <a:pt x="64" y="367"/>
                      </a:lnTo>
                      <a:lnTo>
                        <a:pt x="57" y="352"/>
                      </a:lnTo>
                      <a:lnTo>
                        <a:pt x="50" y="338"/>
                      </a:lnTo>
                      <a:lnTo>
                        <a:pt x="64" y="345"/>
                      </a:lnTo>
                      <a:lnTo>
                        <a:pt x="86" y="345"/>
                      </a:lnTo>
                      <a:lnTo>
                        <a:pt x="86" y="338"/>
                      </a:lnTo>
                      <a:lnTo>
                        <a:pt x="86" y="331"/>
                      </a:lnTo>
                      <a:lnTo>
                        <a:pt x="109" y="316"/>
                      </a:lnTo>
                      <a:lnTo>
                        <a:pt x="116" y="309"/>
                      </a:lnTo>
                      <a:lnTo>
                        <a:pt x="109" y="309"/>
                      </a:lnTo>
                      <a:lnTo>
                        <a:pt x="116" y="309"/>
                      </a:lnTo>
                      <a:lnTo>
                        <a:pt x="116" y="302"/>
                      </a:lnTo>
                      <a:lnTo>
                        <a:pt x="109" y="295"/>
                      </a:lnTo>
                      <a:lnTo>
                        <a:pt x="109" y="288"/>
                      </a:lnTo>
                      <a:lnTo>
                        <a:pt x="102" y="288"/>
                      </a:lnTo>
                      <a:lnTo>
                        <a:pt x="102" y="280"/>
                      </a:lnTo>
                      <a:lnTo>
                        <a:pt x="109" y="280"/>
                      </a:lnTo>
                      <a:lnTo>
                        <a:pt x="109" y="273"/>
                      </a:lnTo>
                      <a:lnTo>
                        <a:pt x="109" y="259"/>
                      </a:lnTo>
                      <a:lnTo>
                        <a:pt x="123" y="259"/>
                      </a:lnTo>
                      <a:lnTo>
                        <a:pt x="123" y="252"/>
                      </a:lnTo>
                      <a:lnTo>
                        <a:pt x="145" y="252"/>
                      </a:lnTo>
                      <a:lnTo>
                        <a:pt x="138" y="237"/>
                      </a:lnTo>
                      <a:lnTo>
                        <a:pt x="123" y="230"/>
                      </a:lnTo>
                      <a:lnTo>
                        <a:pt x="152" y="208"/>
                      </a:lnTo>
                      <a:lnTo>
                        <a:pt x="159" y="208"/>
                      </a:lnTo>
                      <a:lnTo>
                        <a:pt x="167" y="208"/>
                      </a:lnTo>
                      <a:lnTo>
                        <a:pt x="174" y="208"/>
                      </a:lnTo>
                      <a:lnTo>
                        <a:pt x="181" y="208"/>
                      </a:lnTo>
                      <a:lnTo>
                        <a:pt x="181" y="201"/>
                      </a:lnTo>
                      <a:lnTo>
                        <a:pt x="188" y="201"/>
                      </a:lnTo>
                      <a:lnTo>
                        <a:pt x="210" y="201"/>
                      </a:lnTo>
                      <a:lnTo>
                        <a:pt x="210" y="194"/>
                      </a:lnTo>
                      <a:lnTo>
                        <a:pt x="231" y="194"/>
                      </a:lnTo>
                      <a:lnTo>
                        <a:pt x="239" y="172"/>
                      </a:lnTo>
                      <a:lnTo>
                        <a:pt x="246" y="172"/>
                      </a:lnTo>
                      <a:lnTo>
                        <a:pt x="253" y="165"/>
                      </a:lnTo>
                      <a:lnTo>
                        <a:pt x="267" y="165"/>
                      </a:lnTo>
                      <a:lnTo>
                        <a:pt x="267" y="158"/>
                      </a:lnTo>
                      <a:lnTo>
                        <a:pt x="267" y="144"/>
                      </a:lnTo>
                      <a:lnTo>
                        <a:pt x="267" y="137"/>
                      </a:lnTo>
                      <a:lnTo>
                        <a:pt x="267" y="129"/>
                      </a:lnTo>
                      <a:lnTo>
                        <a:pt x="282" y="115"/>
                      </a:lnTo>
                      <a:lnTo>
                        <a:pt x="289" y="108"/>
                      </a:lnTo>
                      <a:lnTo>
                        <a:pt x="296" y="101"/>
                      </a:lnTo>
                      <a:lnTo>
                        <a:pt x="303" y="101"/>
                      </a:lnTo>
                      <a:lnTo>
                        <a:pt x="311" y="93"/>
                      </a:lnTo>
                      <a:lnTo>
                        <a:pt x="332" y="86"/>
                      </a:lnTo>
                      <a:lnTo>
                        <a:pt x="339" y="79"/>
                      </a:lnTo>
                      <a:lnTo>
                        <a:pt x="347" y="79"/>
                      </a:lnTo>
                      <a:lnTo>
                        <a:pt x="361" y="65"/>
                      </a:lnTo>
                      <a:lnTo>
                        <a:pt x="368" y="65"/>
                      </a:lnTo>
                      <a:lnTo>
                        <a:pt x="383" y="50"/>
                      </a:lnTo>
                      <a:lnTo>
                        <a:pt x="390" y="43"/>
                      </a:lnTo>
                      <a:lnTo>
                        <a:pt x="397" y="36"/>
                      </a:lnTo>
                      <a:lnTo>
                        <a:pt x="426" y="7"/>
                      </a:lnTo>
                      <a:lnTo>
                        <a:pt x="440" y="0"/>
                      </a:lnTo>
                      <a:lnTo>
                        <a:pt x="447" y="21"/>
                      </a:lnTo>
                      <a:lnTo>
                        <a:pt x="455" y="21"/>
                      </a:lnTo>
                      <a:lnTo>
                        <a:pt x="462" y="36"/>
                      </a:lnTo>
                      <a:lnTo>
                        <a:pt x="455" y="50"/>
                      </a:lnTo>
                      <a:lnTo>
                        <a:pt x="447" y="50"/>
                      </a:lnTo>
                      <a:lnTo>
                        <a:pt x="433" y="57"/>
                      </a:lnTo>
                      <a:lnTo>
                        <a:pt x="433" y="65"/>
                      </a:lnTo>
                      <a:lnTo>
                        <a:pt x="440" y="79"/>
                      </a:lnTo>
                      <a:lnTo>
                        <a:pt x="462" y="79"/>
                      </a:lnTo>
                      <a:lnTo>
                        <a:pt x="462" y="101"/>
                      </a:lnTo>
                      <a:lnTo>
                        <a:pt x="455" y="115"/>
                      </a:lnTo>
                      <a:lnTo>
                        <a:pt x="462" y="122"/>
                      </a:lnTo>
                      <a:lnTo>
                        <a:pt x="469" y="129"/>
                      </a:lnTo>
                      <a:lnTo>
                        <a:pt x="476" y="137"/>
                      </a:lnTo>
                      <a:lnTo>
                        <a:pt x="483" y="129"/>
                      </a:lnTo>
                      <a:lnTo>
                        <a:pt x="483" y="137"/>
                      </a:lnTo>
                      <a:lnTo>
                        <a:pt x="476" y="151"/>
                      </a:lnTo>
                      <a:lnTo>
                        <a:pt x="469" y="151"/>
                      </a:lnTo>
                      <a:lnTo>
                        <a:pt x="462" y="158"/>
                      </a:lnTo>
                      <a:lnTo>
                        <a:pt x="440" y="194"/>
                      </a:lnTo>
                      <a:lnTo>
                        <a:pt x="455" y="201"/>
                      </a:lnTo>
                      <a:lnTo>
                        <a:pt x="469" y="216"/>
                      </a:lnTo>
                      <a:lnTo>
                        <a:pt x="469" y="237"/>
                      </a:lnTo>
                      <a:lnTo>
                        <a:pt x="455" y="259"/>
                      </a:lnTo>
                      <a:lnTo>
                        <a:pt x="462" y="273"/>
                      </a:lnTo>
                      <a:lnTo>
                        <a:pt x="476" y="280"/>
                      </a:lnTo>
                      <a:lnTo>
                        <a:pt x="476" y="288"/>
                      </a:lnTo>
                      <a:lnTo>
                        <a:pt x="498" y="302"/>
                      </a:lnTo>
                      <a:lnTo>
                        <a:pt x="505" y="309"/>
                      </a:lnTo>
                      <a:lnTo>
                        <a:pt x="505" y="324"/>
                      </a:lnTo>
                      <a:lnTo>
                        <a:pt x="498" y="316"/>
                      </a:lnTo>
                      <a:lnTo>
                        <a:pt x="498" y="331"/>
                      </a:lnTo>
                      <a:lnTo>
                        <a:pt x="476" y="345"/>
                      </a:lnTo>
                      <a:lnTo>
                        <a:pt x="476" y="352"/>
                      </a:lnTo>
                      <a:lnTo>
                        <a:pt x="469" y="338"/>
                      </a:lnTo>
                      <a:lnTo>
                        <a:pt x="462" y="331"/>
                      </a:lnTo>
                      <a:lnTo>
                        <a:pt x="455" y="338"/>
                      </a:lnTo>
                      <a:lnTo>
                        <a:pt x="462" y="338"/>
                      </a:lnTo>
                      <a:lnTo>
                        <a:pt x="462" y="345"/>
                      </a:lnTo>
                      <a:lnTo>
                        <a:pt x="462" y="360"/>
                      </a:lnTo>
                      <a:lnTo>
                        <a:pt x="455" y="360"/>
                      </a:lnTo>
                      <a:lnTo>
                        <a:pt x="462" y="367"/>
                      </a:lnTo>
                      <a:lnTo>
                        <a:pt x="455" y="374"/>
                      </a:lnTo>
                      <a:lnTo>
                        <a:pt x="440" y="367"/>
                      </a:lnTo>
                      <a:lnTo>
                        <a:pt x="433" y="360"/>
                      </a:lnTo>
                      <a:lnTo>
                        <a:pt x="426" y="360"/>
                      </a:lnTo>
                      <a:lnTo>
                        <a:pt x="419" y="360"/>
                      </a:lnTo>
                      <a:lnTo>
                        <a:pt x="390" y="374"/>
                      </a:lnTo>
                      <a:lnTo>
                        <a:pt x="390" y="381"/>
                      </a:lnTo>
                      <a:lnTo>
                        <a:pt x="397" y="396"/>
                      </a:lnTo>
                      <a:lnTo>
                        <a:pt x="390" y="396"/>
                      </a:lnTo>
                      <a:lnTo>
                        <a:pt x="390" y="403"/>
                      </a:lnTo>
                      <a:lnTo>
                        <a:pt x="368" y="403"/>
                      </a:lnTo>
                      <a:lnTo>
                        <a:pt x="361" y="417"/>
                      </a:lnTo>
                      <a:lnTo>
                        <a:pt x="354" y="410"/>
                      </a:lnTo>
                      <a:lnTo>
                        <a:pt x="339" y="417"/>
                      </a:lnTo>
                      <a:lnTo>
                        <a:pt x="332" y="410"/>
                      </a:lnTo>
                      <a:lnTo>
                        <a:pt x="325" y="410"/>
                      </a:lnTo>
                      <a:lnTo>
                        <a:pt x="332" y="424"/>
                      </a:lnTo>
                      <a:lnTo>
                        <a:pt x="325" y="424"/>
                      </a:lnTo>
                      <a:lnTo>
                        <a:pt x="318" y="417"/>
                      </a:lnTo>
                      <a:lnTo>
                        <a:pt x="318" y="432"/>
                      </a:lnTo>
                      <a:lnTo>
                        <a:pt x="303" y="432"/>
                      </a:lnTo>
                      <a:lnTo>
                        <a:pt x="303" y="424"/>
                      </a:lnTo>
                      <a:lnTo>
                        <a:pt x="296" y="432"/>
                      </a:lnTo>
                      <a:lnTo>
                        <a:pt x="289" y="439"/>
                      </a:lnTo>
                      <a:lnTo>
                        <a:pt x="282" y="432"/>
                      </a:lnTo>
                      <a:lnTo>
                        <a:pt x="282" y="439"/>
                      </a:lnTo>
                      <a:lnTo>
                        <a:pt x="275" y="446"/>
                      </a:lnTo>
                      <a:lnTo>
                        <a:pt x="260" y="446"/>
                      </a:lnTo>
                      <a:lnTo>
                        <a:pt x="260" y="453"/>
                      </a:lnTo>
                      <a:lnTo>
                        <a:pt x="246" y="491"/>
                      </a:lnTo>
                      <a:lnTo>
                        <a:pt x="231" y="505"/>
                      </a:lnTo>
                      <a:lnTo>
                        <a:pt x="224" y="505"/>
                      </a:lnTo>
                      <a:lnTo>
                        <a:pt x="217" y="512"/>
                      </a:lnTo>
                      <a:lnTo>
                        <a:pt x="217" y="519"/>
                      </a:lnTo>
                      <a:lnTo>
                        <a:pt x="210" y="519"/>
                      </a:lnTo>
                      <a:lnTo>
                        <a:pt x="195" y="519"/>
                      </a:lnTo>
                      <a:lnTo>
                        <a:pt x="188" y="527"/>
                      </a:lnTo>
                      <a:lnTo>
                        <a:pt x="167" y="534"/>
                      </a:lnTo>
                      <a:lnTo>
                        <a:pt x="167" y="548"/>
                      </a:lnTo>
                      <a:lnTo>
                        <a:pt x="159" y="555"/>
                      </a:lnTo>
                      <a:lnTo>
                        <a:pt x="159" y="563"/>
                      </a:lnTo>
                      <a:lnTo>
                        <a:pt x="159" y="570"/>
                      </a:lnTo>
                      <a:lnTo>
                        <a:pt x="131" y="570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3" name="Freeform 83"/>
                <p:cNvSpPr>
                  <a:spLocks/>
                </p:cNvSpPr>
                <p:nvPr/>
              </p:nvSpPr>
              <p:spPr bwMode="auto">
                <a:xfrm>
                  <a:off x="6338888" y="1543050"/>
                  <a:ext cx="917575" cy="893763"/>
                </a:xfrm>
                <a:custGeom>
                  <a:avLst/>
                  <a:gdLst/>
                  <a:ahLst/>
                  <a:cxnLst>
                    <a:cxn ang="0">
                      <a:pos x="252" y="7"/>
                    </a:cxn>
                    <a:cxn ang="0">
                      <a:pos x="281" y="22"/>
                    </a:cxn>
                    <a:cxn ang="0">
                      <a:pos x="331" y="50"/>
                    </a:cxn>
                    <a:cxn ang="0">
                      <a:pos x="367" y="36"/>
                    </a:cxn>
                    <a:cxn ang="0">
                      <a:pos x="389" y="58"/>
                    </a:cxn>
                    <a:cxn ang="0">
                      <a:pos x="403" y="94"/>
                    </a:cxn>
                    <a:cxn ang="0">
                      <a:pos x="411" y="130"/>
                    </a:cxn>
                    <a:cxn ang="0">
                      <a:pos x="439" y="130"/>
                    </a:cxn>
                    <a:cxn ang="0">
                      <a:pos x="461" y="137"/>
                    </a:cxn>
                    <a:cxn ang="0">
                      <a:pos x="468" y="151"/>
                    </a:cxn>
                    <a:cxn ang="0">
                      <a:pos x="504" y="122"/>
                    </a:cxn>
                    <a:cxn ang="0">
                      <a:pos x="526" y="130"/>
                    </a:cxn>
                    <a:cxn ang="0">
                      <a:pos x="556" y="165"/>
                    </a:cxn>
                    <a:cxn ang="0">
                      <a:pos x="549" y="180"/>
                    </a:cxn>
                    <a:cxn ang="0">
                      <a:pos x="563" y="223"/>
                    </a:cxn>
                    <a:cxn ang="0">
                      <a:pos x="542" y="245"/>
                    </a:cxn>
                    <a:cxn ang="0">
                      <a:pos x="504" y="266"/>
                    </a:cxn>
                    <a:cxn ang="0">
                      <a:pos x="490" y="295"/>
                    </a:cxn>
                    <a:cxn ang="0">
                      <a:pos x="483" y="331"/>
                    </a:cxn>
                    <a:cxn ang="0">
                      <a:pos x="454" y="360"/>
                    </a:cxn>
                    <a:cxn ang="0">
                      <a:pos x="403" y="383"/>
                    </a:cxn>
                    <a:cxn ang="0">
                      <a:pos x="353" y="412"/>
                    </a:cxn>
                    <a:cxn ang="0">
                      <a:pos x="310" y="426"/>
                    </a:cxn>
                    <a:cxn ang="0">
                      <a:pos x="267" y="469"/>
                    </a:cxn>
                    <a:cxn ang="0">
                      <a:pos x="231" y="498"/>
                    </a:cxn>
                    <a:cxn ang="0">
                      <a:pos x="195" y="512"/>
                    </a:cxn>
                    <a:cxn ang="0">
                      <a:pos x="173" y="527"/>
                    </a:cxn>
                    <a:cxn ang="0">
                      <a:pos x="137" y="548"/>
                    </a:cxn>
                    <a:cxn ang="0">
                      <a:pos x="108" y="548"/>
                    </a:cxn>
                    <a:cxn ang="0">
                      <a:pos x="65" y="563"/>
                    </a:cxn>
                    <a:cxn ang="0">
                      <a:pos x="36" y="534"/>
                    </a:cxn>
                    <a:cxn ang="0">
                      <a:pos x="22" y="541"/>
                    </a:cxn>
                    <a:cxn ang="0">
                      <a:pos x="0" y="505"/>
                    </a:cxn>
                    <a:cxn ang="0">
                      <a:pos x="7" y="484"/>
                    </a:cxn>
                    <a:cxn ang="0">
                      <a:pos x="15" y="440"/>
                    </a:cxn>
                    <a:cxn ang="0">
                      <a:pos x="51" y="412"/>
                    </a:cxn>
                    <a:cxn ang="0">
                      <a:pos x="51" y="390"/>
                    </a:cxn>
                    <a:cxn ang="0">
                      <a:pos x="43" y="367"/>
                    </a:cxn>
                    <a:cxn ang="0">
                      <a:pos x="43" y="331"/>
                    </a:cxn>
                    <a:cxn ang="0">
                      <a:pos x="65" y="324"/>
                    </a:cxn>
                    <a:cxn ang="0">
                      <a:pos x="36" y="295"/>
                    </a:cxn>
                    <a:cxn ang="0">
                      <a:pos x="36" y="266"/>
                    </a:cxn>
                    <a:cxn ang="0">
                      <a:pos x="15" y="223"/>
                    </a:cxn>
                    <a:cxn ang="0">
                      <a:pos x="65" y="173"/>
                    </a:cxn>
                    <a:cxn ang="0">
                      <a:pos x="72" y="122"/>
                    </a:cxn>
                    <a:cxn ang="0">
                      <a:pos x="115" y="122"/>
                    </a:cxn>
                    <a:cxn ang="0">
                      <a:pos x="159" y="122"/>
                    </a:cxn>
                    <a:cxn ang="0">
                      <a:pos x="144" y="108"/>
                    </a:cxn>
                    <a:cxn ang="0">
                      <a:pos x="144" y="79"/>
                    </a:cxn>
                    <a:cxn ang="0">
                      <a:pos x="151" y="43"/>
                    </a:cxn>
                    <a:cxn ang="0">
                      <a:pos x="180" y="29"/>
                    </a:cxn>
                    <a:cxn ang="0">
                      <a:pos x="216" y="43"/>
                    </a:cxn>
                    <a:cxn ang="0">
                      <a:pos x="252" y="22"/>
                    </a:cxn>
                  </a:cxnLst>
                  <a:rect l="0" t="0" r="r" b="b"/>
                  <a:pathLst>
                    <a:path w="578" h="563">
                      <a:moveTo>
                        <a:pt x="245" y="14"/>
                      </a:moveTo>
                      <a:lnTo>
                        <a:pt x="252" y="14"/>
                      </a:lnTo>
                      <a:lnTo>
                        <a:pt x="252" y="7"/>
                      </a:lnTo>
                      <a:lnTo>
                        <a:pt x="274" y="0"/>
                      </a:lnTo>
                      <a:lnTo>
                        <a:pt x="288" y="0"/>
                      </a:lnTo>
                      <a:lnTo>
                        <a:pt x="281" y="22"/>
                      </a:lnTo>
                      <a:lnTo>
                        <a:pt x="295" y="22"/>
                      </a:lnTo>
                      <a:lnTo>
                        <a:pt x="310" y="29"/>
                      </a:lnTo>
                      <a:lnTo>
                        <a:pt x="331" y="50"/>
                      </a:lnTo>
                      <a:lnTo>
                        <a:pt x="353" y="29"/>
                      </a:lnTo>
                      <a:lnTo>
                        <a:pt x="360" y="36"/>
                      </a:lnTo>
                      <a:lnTo>
                        <a:pt x="367" y="36"/>
                      </a:lnTo>
                      <a:lnTo>
                        <a:pt x="367" y="50"/>
                      </a:lnTo>
                      <a:lnTo>
                        <a:pt x="375" y="58"/>
                      </a:lnTo>
                      <a:lnTo>
                        <a:pt x="389" y="58"/>
                      </a:lnTo>
                      <a:lnTo>
                        <a:pt x="396" y="65"/>
                      </a:lnTo>
                      <a:lnTo>
                        <a:pt x="403" y="79"/>
                      </a:lnTo>
                      <a:lnTo>
                        <a:pt x="403" y="94"/>
                      </a:lnTo>
                      <a:lnTo>
                        <a:pt x="396" y="108"/>
                      </a:lnTo>
                      <a:lnTo>
                        <a:pt x="403" y="122"/>
                      </a:lnTo>
                      <a:lnTo>
                        <a:pt x="411" y="130"/>
                      </a:lnTo>
                      <a:lnTo>
                        <a:pt x="418" y="122"/>
                      </a:lnTo>
                      <a:lnTo>
                        <a:pt x="425" y="115"/>
                      </a:lnTo>
                      <a:lnTo>
                        <a:pt x="439" y="130"/>
                      </a:lnTo>
                      <a:lnTo>
                        <a:pt x="447" y="130"/>
                      </a:lnTo>
                      <a:lnTo>
                        <a:pt x="454" y="130"/>
                      </a:lnTo>
                      <a:lnTo>
                        <a:pt x="461" y="137"/>
                      </a:lnTo>
                      <a:lnTo>
                        <a:pt x="461" y="144"/>
                      </a:lnTo>
                      <a:lnTo>
                        <a:pt x="461" y="151"/>
                      </a:lnTo>
                      <a:lnTo>
                        <a:pt x="468" y="151"/>
                      </a:lnTo>
                      <a:lnTo>
                        <a:pt x="475" y="130"/>
                      </a:lnTo>
                      <a:lnTo>
                        <a:pt x="490" y="115"/>
                      </a:lnTo>
                      <a:lnTo>
                        <a:pt x="504" y="122"/>
                      </a:lnTo>
                      <a:lnTo>
                        <a:pt x="511" y="122"/>
                      </a:lnTo>
                      <a:lnTo>
                        <a:pt x="519" y="130"/>
                      </a:lnTo>
                      <a:lnTo>
                        <a:pt x="526" y="130"/>
                      </a:lnTo>
                      <a:lnTo>
                        <a:pt x="542" y="151"/>
                      </a:lnTo>
                      <a:lnTo>
                        <a:pt x="549" y="151"/>
                      </a:lnTo>
                      <a:lnTo>
                        <a:pt x="556" y="165"/>
                      </a:lnTo>
                      <a:lnTo>
                        <a:pt x="556" y="173"/>
                      </a:lnTo>
                      <a:lnTo>
                        <a:pt x="549" y="173"/>
                      </a:lnTo>
                      <a:lnTo>
                        <a:pt x="549" y="180"/>
                      </a:lnTo>
                      <a:lnTo>
                        <a:pt x="570" y="201"/>
                      </a:lnTo>
                      <a:lnTo>
                        <a:pt x="578" y="209"/>
                      </a:lnTo>
                      <a:lnTo>
                        <a:pt x="563" y="223"/>
                      </a:lnTo>
                      <a:lnTo>
                        <a:pt x="549" y="223"/>
                      </a:lnTo>
                      <a:lnTo>
                        <a:pt x="542" y="237"/>
                      </a:lnTo>
                      <a:lnTo>
                        <a:pt x="542" y="245"/>
                      </a:lnTo>
                      <a:lnTo>
                        <a:pt x="534" y="259"/>
                      </a:lnTo>
                      <a:lnTo>
                        <a:pt x="519" y="259"/>
                      </a:lnTo>
                      <a:lnTo>
                        <a:pt x="504" y="266"/>
                      </a:lnTo>
                      <a:lnTo>
                        <a:pt x="497" y="281"/>
                      </a:lnTo>
                      <a:lnTo>
                        <a:pt x="504" y="288"/>
                      </a:lnTo>
                      <a:lnTo>
                        <a:pt x="490" y="295"/>
                      </a:lnTo>
                      <a:lnTo>
                        <a:pt x="490" y="302"/>
                      </a:lnTo>
                      <a:lnTo>
                        <a:pt x="490" y="317"/>
                      </a:lnTo>
                      <a:lnTo>
                        <a:pt x="483" y="331"/>
                      </a:lnTo>
                      <a:lnTo>
                        <a:pt x="475" y="360"/>
                      </a:lnTo>
                      <a:lnTo>
                        <a:pt x="468" y="367"/>
                      </a:lnTo>
                      <a:lnTo>
                        <a:pt x="454" y="360"/>
                      </a:lnTo>
                      <a:lnTo>
                        <a:pt x="425" y="367"/>
                      </a:lnTo>
                      <a:lnTo>
                        <a:pt x="425" y="376"/>
                      </a:lnTo>
                      <a:lnTo>
                        <a:pt x="403" y="383"/>
                      </a:lnTo>
                      <a:lnTo>
                        <a:pt x="389" y="390"/>
                      </a:lnTo>
                      <a:lnTo>
                        <a:pt x="375" y="397"/>
                      </a:lnTo>
                      <a:lnTo>
                        <a:pt x="353" y="412"/>
                      </a:lnTo>
                      <a:lnTo>
                        <a:pt x="331" y="412"/>
                      </a:lnTo>
                      <a:lnTo>
                        <a:pt x="324" y="419"/>
                      </a:lnTo>
                      <a:lnTo>
                        <a:pt x="310" y="426"/>
                      </a:lnTo>
                      <a:lnTo>
                        <a:pt x="281" y="455"/>
                      </a:lnTo>
                      <a:lnTo>
                        <a:pt x="274" y="462"/>
                      </a:lnTo>
                      <a:lnTo>
                        <a:pt x="267" y="469"/>
                      </a:lnTo>
                      <a:lnTo>
                        <a:pt x="252" y="484"/>
                      </a:lnTo>
                      <a:lnTo>
                        <a:pt x="245" y="484"/>
                      </a:lnTo>
                      <a:lnTo>
                        <a:pt x="231" y="498"/>
                      </a:lnTo>
                      <a:lnTo>
                        <a:pt x="223" y="498"/>
                      </a:lnTo>
                      <a:lnTo>
                        <a:pt x="216" y="505"/>
                      </a:lnTo>
                      <a:lnTo>
                        <a:pt x="195" y="512"/>
                      </a:lnTo>
                      <a:lnTo>
                        <a:pt x="187" y="520"/>
                      </a:lnTo>
                      <a:lnTo>
                        <a:pt x="180" y="520"/>
                      </a:lnTo>
                      <a:lnTo>
                        <a:pt x="173" y="527"/>
                      </a:lnTo>
                      <a:lnTo>
                        <a:pt x="166" y="534"/>
                      </a:lnTo>
                      <a:lnTo>
                        <a:pt x="151" y="548"/>
                      </a:lnTo>
                      <a:lnTo>
                        <a:pt x="137" y="548"/>
                      </a:lnTo>
                      <a:lnTo>
                        <a:pt x="115" y="541"/>
                      </a:lnTo>
                      <a:lnTo>
                        <a:pt x="115" y="548"/>
                      </a:lnTo>
                      <a:lnTo>
                        <a:pt x="108" y="548"/>
                      </a:lnTo>
                      <a:lnTo>
                        <a:pt x="87" y="548"/>
                      </a:lnTo>
                      <a:lnTo>
                        <a:pt x="72" y="556"/>
                      </a:lnTo>
                      <a:lnTo>
                        <a:pt x="65" y="563"/>
                      </a:lnTo>
                      <a:lnTo>
                        <a:pt x="58" y="556"/>
                      </a:lnTo>
                      <a:lnTo>
                        <a:pt x="51" y="556"/>
                      </a:lnTo>
                      <a:lnTo>
                        <a:pt x="36" y="534"/>
                      </a:lnTo>
                      <a:lnTo>
                        <a:pt x="29" y="534"/>
                      </a:lnTo>
                      <a:lnTo>
                        <a:pt x="22" y="534"/>
                      </a:lnTo>
                      <a:lnTo>
                        <a:pt x="22" y="541"/>
                      </a:lnTo>
                      <a:lnTo>
                        <a:pt x="7" y="527"/>
                      </a:lnTo>
                      <a:lnTo>
                        <a:pt x="0" y="520"/>
                      </a:lnTo>
                      <a:lnTo>
                        <a:pt x="0" y="505"/>
                      </a:lnTo>
                      <a:lnTo>
                        <a:pt x="7" y="498"/>
                      </a:lnTo>
                      <a:lnTo>
                        <a:pt x="0" y="498"/>
                      </a:lnTo>
                      <a:lnTo>
                        <a:pt x="7" y="484"/>
                      </a:lnTo>
                      <a:lnTo>
                        <a:pt x="22" y="469"/>
                      </a:lnTo>
                      <a:lnTo>
                        <a:pt x="22" y="455"/>
                      </a:lnTo>
                      <a:lnTo>
                        <a:pt x="15" y="440"/>
                      </a:lnTo>
                      <a:lnTo>
                        <a:pt x="15" y="433"/>
                      </a:lnTo>
                      <a:lnTo>
                        <a:pt x="22" y="426"/>
                      </a:lnTo>
                      <a:lnTo>
                        <a:pt x="51" y="412"/>
                      </a:lnTo>
                      <a:lnTo>
                        <a:pt x="58" y="419"/>
                      </a:lnTo>
                      <a:lnTo>
                        <a:pt x="65" y="412"/>
                      </a:lnTo>
                      <a:lnTo>
                        <a:pt x="51" y="390"/>
                      </a:lnTo>
                      <a:lnTo>
                        <a:pt x="43" y="390"/>
                      </a:lnTo>
                      <a:lnTo>
                        <a:pt x="43" y="376"/>
                      </a:lnTo>
                      <a:lnTo>
                        <a:pt x="43" y="367"/>
                      </a:lnTo>
                      <a:lnTo>
                        <a:pt x="36" y="353"/>
                      </a:lnTo>
                      <a:lnTo>
                        <a:pt x="29" y="338"/>
                      </a:lnTo>
                      <a:lnTo>
                        <a:pt x="43" y="331"/>
                      </a:lnTo>
                      <a:lnTo>
                        <a:pt x="51" y="331"/>
                      </a:lnTo>
                      <a:lnTo>
                        <a:pt x="65" y="331"/>
                      </a:lnTo>
                      <a:lnTo>
                        <a:pt x="65" y="324"/>
                      </a:lnTo>
                      <a:lnTo>
                        <a:pt x="51" y="317"/>
                      </a:lnTo>
                      <a:lnTo>
                        <a:pt x="43" y="309"/>
                      </a:lnTo>
                      <a:lnTo>
                        <a:pt x="36" y="295"/>
                      </a:lnTo>
                      <a:lnTo>
                        <a:pt x="43" y="295"/>
                      </a:lnTo>
                      <a:lnTo>
                        <a:pt x="43" y="288"/>
                      </a:lnTo>
                      <a:lnTo>
                        <a:pt x="36" y="266"/>
                      </a:lnTo>
                      <a:lnTo>
                        <a:pt x="22" y="252"/>
                      </a:lnTo>
                      <a:lnTo>
                        <a:pt x="15" y="230"/>
                      </a:lnTo>
                      <a:lnTo>
                        <a:pt x="15" y="223"/>
                      </a:lnTo>
                      <a:lnTo>
                        <a:pt x="51" y="216"/>
                      </a:lnTo>
                      <a:lnTo>
                        <a:pt x="51" y="209"/>
                      </a:lnTo>
                      <a:lnTo>
                        <a:pt x="65" y="173"/>
                      </a:lnTo>
                      <a:lnTo>
                        <a:pt x="72" y="158"/>
                      </a:lnTo>
                      <a:lnTo>
                        <a:pt x="65" y="130"/>
                      </a:lnTo>
                      <a:lnTo>
                        <a:pt x="72" y="122"/>
                      </a:lnTo>
                      <a:lnTo>
                        <a:pt x="94" y="137"/>
                      </a:lnTo>
                      <a:lnTo>
                        <a:pt x="101" y="137"/>
                      </a:lnTo>
                      <a:lnTo>
                        <a:pt x="115" y="122"/>
                      </a:lnTo>
                      <a:lnTo>
                        <a:pt x="137" y="137"/>
                      </a:lnTo>
                      <a:lnTo>
                        <a:pt x="151" y="130"/>
                      </a:lnTo>
                      <a:lnTo>
                        <a:pt x="159" y="122"/>
                      </a:lnTo>
                      <a:lnTo>
                        <a:pt x="151" y="115"/>
                      </a:lnTo>
                      <a:lnTo>
                        <a:pt x="151" y="108"/>
                      </a:lnTo>
                      <a:lnTo>
                        <a:pt x="144" y="108"/>
                      </a:lnTo>
                      <a:lnTo>
                        <a:pt x="151" y="101"/>
                      </a:lnTo>
                      <a:lnTo>
                        <a:pt x="144" y="101"/>
                      </a:lnTo>
                      <a:lnTo>
                        <a:pt x="144" y="79"/>
                      </a:lnTo>
                      <a:lnTo>
                        <a:pt x="144" y="72"/>
                      </a:lnTo>
                      <a:lnTo>
                        <a:pt x="137" y="58"/>
                      </a:lnTo>
                      <a:lnTo>
                        <a:pt x="151" y="43"/>
                      </a:lnTo>
                      <a:lnTo>
                        <a:pt x="159" y="36"/>
                      </a:lnTo>
                      <a:lnTo>
                        <a:pt x="166" y="29"/>
                      </a:lnTo>
                      <a:lnTo>
                        <a:pt x="180" y="29"/>
                      </a:lnTo>
                      <a:lnTo>
                        <a:pt x="195" y="29"/>
                      </a:lnTo>
                      <a:lnTo>
                        <a:pt x="209" y="43"/>
                      </a:lnTo>
                      <a:lnTo>
                        <a:pt x="216" y="43"/>
                      </a:lnTo>
                      <a:lnTo>
                        <a:pt x="231" y="36"/>
                      </a:lnTo>
                      <a:lnTo>
                        <a:pt x="238" y="36"/>
                      </a:lnTo>
                      <a:lnTo>
                        <a:pt x="252" y="22"/>
                      </a:lnTo>
                      <a:lnTo>
                        <a:pt x="245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4" name="Freeform 84"/>
                <p:cNvSpPr>
                  <a:spLocks/>
                </p:cNvSpPr>
                <p:nvPr/>
              </p:nvSpPr>
              <p:spPr bwMode="auto">
                <a:xfrm>
                  <a:off x="6338888" y="1543050"/>
                  <a:ext cx="917575" cy="893763"/>
                </a:xfrm>
                <a:custGeom>
                  <a:avLst/>
                  <a:gdLst/>
                  <a:ahLst/>
                  <a:cxnLst>
                    <a:cxn ang="0">
                      <a:pos x="252" y="7"/>
                    </a:cxn>
                    <a:cxn ang="0">
                      <a:pos x="281" y="22"/>
                    </a:cxn>
                    <a:cxn ang="0">
                      <a:pos x="331" y="50"/>
                    </a:cxn>
                    <a:cxn ang="0">
                      <a:pos x="367" y="36"/>
                    </a:cxn>
                    <a:cxn ang="0">
                      <a:pos x="389" y="58"/>
                    </a:cxn>
                    <a:cxn ang="0">
                      <a:pos x="403" y="94"/>
                    </a:cxn>
                    <a:cxn ang="0">
                      <a:pos x="411" y="130"/>
                    </a:cxn>
                    <a:cxn ang="0">
                      <a:pos x="439" y="130"/>
                    </a:cxn>
                    <a:cxn ang="0">
                      <a:pos x="461" y="137"/>
                    </a:cxn>
                    <a:cxn ang="0">
                      <a:pos x="468" y="151"/>
                    </a:cxn>
                    <a:cxn ang="0">
                      <a:pos x="504" y="122"/>
                    </a:cxn>
                    <a:cxn ang="0">
                      <a:pos x="526" y="130"/>
                    </a:cxn>
                    <a:cxn ang="0">
                      <a:pos x="556" y="165"/>
                    </a:cxn>
                    <a:cxn ang="0">
                      <a:pos x="549" y="180"/>
                    </a:cxn>
                    <a:cxn ang="0">
                      <a:pos x="563" y="223"/>
                    </a:cxn>
                    <a:cxn ang="0">
                      <a:pos x="542" y="245"/>
                    </a:cxn>
                    <a:cxn ang="0">
                      <a:pos x="504" y="266"/>
                    </a:cxn>
                    <a:cxn ang="0">
                      <a:pos x="490" y="295"/>
                    </a:cxn>
                    <a:cxn ang="0">
                      <a:pos x="483" y="331"/>
                    </a:cxn>
                    <a:cxn ang="0">
                      <a:pos x="454" y="360"/>
                    </a:cxn>
                    <a:cxn ang="0">
                      <a:pos x="403" y="383"/>
                    </a:cxn>
                    <a:cxn ang="0">
                      <a:pos x="353" y="412"/>
                    </a:cxn>
                    <a:cxn ang="0">
                      <a:pos x="310" y="426"/>
                    </a:cxn>
                    <a:cxn ang="0">
                      <a:pos x="267" y="469"/>
                    </a:cxn>
                    <a:cxn ang="0">
                      <a:pos x="231" y="498"/>
                    </a:cxn>
                    <a:cxn ang="0">
                      <a:pos x="195" y="512"/>
                    </a:cxn>
                    <a:cxn ang="0">
                      <a:pos x="173" y="527"/>
                    </a:cxn>
                    <a:cxn ang="0">
                      <a:pos x="137" y="548"/>
                    </a:cxn>
                    <a:cxn ang="0">
                      <a:pos x="108" y="548"/>
                    </a:cxn>
                    <a:cxn ang="0">
                      <a:pos x="65" y="563"/>
                    </a:cxn>
                    <a:cxn ang="0">
                      <a:pos x="36" y="534"/>
                    </a:cxn>
                    <a:cxn ang="0">
                      <a:pos x="22" y="541"/>
                    </a:cxn>
                    <a:cxn ang="0">
                      <a:pos x="0" y="505"/>
                    </a:cxn>
                    <a:cxn ang="0">
                      <a:pos x="7" y="484"/>
                    </a:cxn>
                    <a:cxn ang="0">
                      <a:pos x="15" y="440"/>
                    </a:cxn>
                    <a:cxn ang="0">
                      <a:pos x="51" y="412"/>
                    </a:cxn>
                    <a:cxn ang="0">
                      <a:pos x="51" y="390"/>
                    </a:cxn>
                    <a:cxn ang="0">
                      <a:pos x="43" y="367"/>
                    </a:cxn>
                    <a:cxn ang="0">
                      <a:pos x="43" y="331"/>
                    </a:cxn>
                    <a:cxn ang="0">
                      <a:pos x="65" y="324"/>
                    </a:cxn>
                    <a:cxn ang="0">
                      <a:pos x="36" y="295"/>
                    </a:cxn>
                    <a:cxn ang="0">
                      <a:pos x="36" y="266"/>
                    </a:cxn>
                    <a:cxn ang="0">
                      <a:pos x="15" y="223"/>
                    </a:cxn>
                    <a:cxn ang="0">
                      <a:pos x="65" y="173"/>
                    </a:cxn>
                    <a:cxn ang="0">
                      <a:pos x="72" y="122"/>
                    </a:cxn>
                    <a:cxn ang="0">
                      <a:pos x="115" y="122"/>
                    </a:cxn>
                    <a:cxn ang="0">
                      <a:pos x="159" y="122"/>
                    </a:cxn>
                    <a:cxn ang="0">
                      <a:pos x="144" y="108"/>
                    </a:cxn>
                    <a:cxn ang="0">
                      <a:pos x="144" y="79"/>
                    </a:cxn>
                    <a:cxn ang="0">
                      <a:pos x="151" y="43"/>
                    </a:cxn>
                    <a:cxn ang="0">
                      <a:pos x="180" y="29"/>
                    </a:cxn>
                    <a:cxn ang="0">
                      <a:pos x="216" y="43"/>
                    </a:cxn>
                    <a:cxn ang="0">
                      <a:pos x="252" y="22"/>
                    </a:cxn>
                  </a:cxnLst>
                  <a:rect l="0" t="0" r="r" b="b"/>
                  <a:pathLst>
                    <a:path w="578" h="563">
                      <a:moveTo>
                        <a:pt x="245" y="14"/>
                      </a:moveTo>
                      <a:lnTo>
                        <a:pt x="252" y="14"/>
                      </a:lnTo>
                      <a:lnTo>
                        <a:pt x="252" y="7"/>
                      </a:lnTo>
                      <a:lnTo>
                        <a:pt x="274" y="0"/>
                      </a:lnTo>
                      <a:lnTo>
                        <a:pt x="288" y="0"/>
                      </a:lnTo>
                      <a:lnTo>
                        <a:pt x="281" y="22"/>
                      </a:lnTo>
                      <a:lnTo>
                        <a:pt x="295" y="22"/>
                      </a:lnTo>
                      <a:lnTo>
                        <a:pt x="310" y="29"/>
                      </a:lnTo>
                      <a:lnTo>
                        <a:pt x="331" y="50"/>
                      </a:lnTo>
                      <a:lnTo>
                        <a:pt x="353" y="29"/>
                      </a:lnTo>
                      <a:lnTo>
                        <a:pt x="360" y="36"/>
                      </a:lnTo>
                      <a:lnTo>
                        <a:pt x="367" y="36"/>
                      </a:lnTo>
                      <a:lnTo>
                        <a:pt x="367" y="50"/>
                      </a:lnTo>
                      <a:lnTo>
                        <a:pt x="375" y="58"/>
                      </a:lnTo>
                      <a:lnTo>
                        <a:pt x="389" y="58"/>
                      </a:lnTo>
                      <a:lnTo>
                        <a:pt x="396" y="65"/>
                      </a:lnTo>
                      <a:lnTo>
                        <a:pt x="403" y="79"/>
                      </a:lnTo>
                      <a:lnTo>
                        <a:pt x="403" y="94"/>
                      </a:lnTo>
                      <a:lnTo>
                        <a:pt x="396" y="108"/>
                      </a:lnTo>
                      <a:lnTo>
                        <a:pt x="403" y="122"/>
                      </a:lnTo>
                      <a:lnTo>
                        <a:pt x="411" y="130"/>
                      </a:lnTo>
                      <a:lnTo>
                        <a:pt x="418" y="122"/>
                      </a:lnTo>
                      <a:lnTo>
                        <a:pt x="425" y="115"/>
                      </a:lnTo>
                      <a:lnTo>
                        <a:pt x="439" y="130"/>
                      </a:lnTo>
                      <a:lnTo>
                        <a:pt x="447" y="130"/>
                      </a:lnTo>
                      <a:lnTo>
                        <a:pt x="454" y="130"/>
                      </a:lnTo>
                      <a:lnTo>
                        <a:pt x="461" y="137"/>
                      </a:lnTo>
                      <a:lnTo>
                        <a:pt x="461" y="144"/>
                      </a:lnTo>
                      <a:lnTo>
                        <a:pt x="461" y="151"/>
                      </a:lnTo>
                      <a:lnTo>
                        <a:pt x="468" y="151"/>
                      </a:lnTo>
                      <a:lnTo>
                        <a:pt x="475" y="130"/>
                      </a:lnTo>
                      <a:lnTo>
                        <a:pt x="490" y="115"/>
                      </a:lnTo>
                      <a:lnTo>
                        <a:pt x="504" y="122"/>
                      </a:lnTo>
                      <a:lnTo>
                        <a:pt x="511" y="122"/>
                      </a:lnTo>
                      <a:lnTo>
                        <a:pt x="519" y="130"/>
                      </a:lnTo>
                      <a:lnTo>
                        <a:pt x="526" y="130"/>
                      </a:lnTo>
                      <a:lnTo>
                        <a:pt x="542" y="151"/>
                      </a:lnTo>
                      <a:lnTo>
                        <a:pt x="549" y="151"/>
                      </a:lnTo>
                      <a:lnTo>
                        <a:pt x="556" y="165"/>
                      </a:lnTo>
                      <a:lnTo>
                        <a:pt x="556" y="173"/>
                      </a:lnTo>
                      <a:lnTo>
                        <a:pt x="549" y="173"/>
                      </a:lnTo>
                      <a:lnTo>
                        <a:pt x="549" y="180"/>
                      </a:lnTo>
                      <a:lnTo>
                        <a:pt x="570" y="201"/>
                      </a:lnTo>
                      <a:lnTo>
                        <a:pt x="578" y="209"/>
                      </a:lnTo>
                      <a:lnTo>
                        <a:pt x="563" y="223"/>
                      </a:lnTo>
                      <a:lnTo>
                        <a:pt x="549" y="223"/>
                      </a:lnTo>
                      <a:lnTo>
                        <a:pt x="542" y="237"/>
                      </a:lnTo>
                      <a:lnTo>
                        <a:pt x="542" y="245"/>
                      </a:lnTo>
                      <a:lnTo>
                        <a:pt x="534" y="259"/>
                      </a:lnTo>
                      <a:lnTo>
                        <a:pt x="519" y="259"/>
                      </a:lnTo>
                      <a:lnTo>
                        <a:pt x="504" y="266"/>
                      </a:lnTo>
                      <a:lnTo>
                        <a:pt x="497" y="281"/>
                      </a:lnTo>
                      <a:lnTo>
                        <a:pt x="504" y="288"/>
                      </a:lnTo>
                      <a:lnTo>
                        <a:pt x="490" y="295"/>
                      </a:lnTo>
                      <a:lnTo>
                        <a:pt x="490" y="302"/>
                      </a:lnTo>
                      <a:lnTo>
                        <a:pt x="490" y="317"/>
                      </a:lnTo>
                      <a:lnTo>
                        <a:pt x="483" y="331"/>
                      </a:lnTo>
                      <a:lnTo>
                        <a:pt x="475" y="360"/>
                      </a:lnTo>
                      <a:lnTo>
                        <a:pt x="468" y="367"/>
                      </a:lnTo>
                      <a:lnTo>
                        <a:pt x="454" y="360"/>
                      </a:lnTo>
                      <a:lnTo>
                        <a:pt x="425" y="367"/>
                      </a:lnTo>
                      <a:lnTo>
                        <a:pt x="425" y="376"/>
                      </a:lnTo>
                      <a:lnTo>
                        <a:pt x="403" y="383"/>
                      </a:lnTo>
                      <a:lnTo>
                        <a:pt x="389" y="390"/>
                      </a:lnTo>
                      <a:lnTo>
                        <a:pt x="375" y="397"/>
                      </a:lnTo>
                      <a:lnTo>
                        <a:pt x="353" y="412"/>
                      </a:lnTo>
                      <a:lnTo>
                        <a:pt x="331" y="412"/>
                      </a:lnTo>
                      <a:lnTo>
                        <a:pt x="324" y="419"/>
                      </a:lnTo>
                      <a:lnTo>
                        <a:pt x="310" y="426"/>
                      </a:lnTo>
                      <a:lnTo>
                        <a:pt x="281" y="455"/>
                      </a:lnTo>
                      <a:lnTo>
                        <a:pt x="274" y="462"/>
                      </a:lnTo>
                      <a:lnTo>
                        <a:pt x="267" y="469"/>
                      </a:lnTo>
                      <a:lnTo>
                        <a:pt x="252" y="484"/>
                      </a:lnTo>
                      <a:lnTo>
                        <a:pt x="245" y="484"/>
                      </a:lnTo>
                      <a:lnTo>
                        <a:pt x="231" y="498"/>
                      </a:lnTo>
                      <a:lnTo>
                        <a:pt x="223" y="498"/>
                      </a:lnTo>
                      <a:lnTo>
                        <a:pt x="216" y="505"/>
                      </a:lnTo>
                      <a:lnTo>
                        <a:pt x="195" y="512"/>
                      </a:lnTo>
                      <a:lnTo>
                        <a:pt x="187" y="520"/>
                      </a:lnTo>
                      <a:lnTo>
                        <a:pt x="180" y="520"/>
                      </a:lnTo>
                      <a:lnTo>
                        <a:pt x="173" y="527"/>
                      </a:lnTo>
                      <a:lnTo>
                        <a:pt x="166" y="534"/>
                      </a:lnTo>
                      <a:lnTo>
                        <a:pt x="151" y="548"/>
                      </a:lnTo>
                      <a:lnTo>
                        <a:pt x="137" y="548"/>
                      </a:lnTo>
                      <a:lnTo>
                        <a:pt x="115" y="541"/>
                      </a:lnTo>
                      <a:lnTo>
                        <a:pt x="115" y="548"/>
                      </a:lnTo>
                      <a:lnTo>
                        <a:pt x="108" y="548"/>
                      </a:lnTo>
                      <a:lnTo>
                        <a:pt x="87" y="548"/>
                      </a:lnTo>
                      <a:lnTo>
                        <a:pt x="72" y="556"/>
                      </a:lnTo>
                      <a:lnTo>
                        <a:pt x="65" y="563"/>
                      </a:lnTo>
                      <a:lnTo>
                        <a:pt x="58" y="556"/>
                      </a:lnTo>
                      <a:lnTo>
                        <a:pt x="51" y="556"/>
                      </a:lnTo>
                      <a:lnTo>
                        <a:pt x="36" y="534"/>
                      </a:lnTo>
                      <a:lnTo>
                        <a:pt x="29" y="534"/>
                      </a:lnTo>
                      <a:lnTo>
                        <a:pt x="22" y="534"/>
                      </a:lnTo>
                      <a:lnTo>
                        <a:pt x="22" y="541"/>
                      </a:lnTo>
                      <a:lnTo>
                        <a:pt x="7" y="527"/>
                      </a:lnTo>
                      <a:lnTo>
                        <a:pt x="0" y="520"/>
                      </a:lnTo>
                      <a:lnTo>
                        <a:pt x="0" y="505"/>
                      </a:lnTo>
                      <a:lnTo>
                        <a:pt x="7" y="498"/>
                      </a:lnTo>
                      <a:lnTo>
                        <a:pt x="0" y="498"/>
                      </a:lnTo>
                      <a:lnTo>
                        <a:pt x="7" y="484"/>
                      </a:lnTo>
                      <a:lnTo>
                        <a:pt x="22" y="469"/>
                      </a:lnTo>
                      <a:lnTo>
                        <a:pt x="22" y="455"/>
                      </a:lnTo>
                      <a:lnTo>
                        <a:pt x="15" y="440"/>
                      </a:lnTo>
                      <a:lnTo>
                        <a:pt x="15" y="433"/>
                      </a:lnTo>
                      <a:lnTo>
                        <a:pt x="22" y="426"/>
                      </a:lnTo>
                      <a:lnTo>
                        <a:pt x="51" y="412"/>
                      </a:lnTo>
                      <a:lnTo>
                        <a:pt x="58" y="419"/>
                      </a:lnTo>
                      <a:lnTo>
                        <a:pt x="65" y="412"/>
                      </a:lnTo>
                      <a:lnTo>
                        <a:pt x="51" y="390"/>
                      </a:lnTo>
                      <a:lnTo>
                        <a:pt x="43" y="390"/>
                      </a:lnTo>
                      <a:lnTo>
                        <a:pt x="43" y="376"/>
                      </a:lnTo>
                      <a:lnTo>
                        <a:pt x="43" y="367"/>
                      </a:lnTo>
                      <a:lnTo>
                        <a:pt x="36" y="353"/>
                      </a:lnTo>
                      <a:lnTo>
                        <a:pt x="29" y="338"/>
                      </a:lnTo>
                      <a:lnTo>
                        <a:pt x="43" y="331"/>
                      </a:lnTo>
                      <a:lnTo>
                        <a:pt x="51" y="331"/>
                      </a:lnTo>
                      <a:lnTo>
                        <a:pt x="65" y="331"/>
                      </a:lnTo>
                      <a:lnTo>
                        <a:pt x="65" y="324"/>
                      </a:lnTo>
                      <a:lnTo>
                        <a:pt x="51" y="317"/>
                      </a:lnTo>
                      <a:lnTo>
                        <a:pt x="43" y="309"/>
                      </a:lnTo>
                      <a:lnTo>
                        <a:pt x="36" y="295"/>
                      </a:lnTo>
                      <a:lnTo>
                        <a:pt x="43" y="295"/>
                      </a:lnTo>
                      <a:lnTo>
                        <a:pt x="43" y="288"/>
                      </a:lnTo>
                      <a:lnTo>
                        <a:pt x="36" y="266"/>
                      </a:lnTo>
                      <a:lnTo>
                        <a:pt x="22" y="252"/>
                      </a:lnTo>
                      <a:lnTo>
                        <a:pt x="15" y="230"/>
                      </a:lnTo>
                      <a:lnTo>
                        <a:pt x="15" y="223"/>
                      </a:lnTo>
                      <a:lnTo>
                        <a:pt x="51" y="216"/>
                      </a:lnTo>
                      <a:lnTo>
                        <a:pt x="51" y="209"/>
                      </a:lnTo>
                      <a:lnTo>
                        <a:pt x="65" y="173"/>
                      </a:lnTo>
                      <a:lnTo>
                        <a:pt x="72" y="158"/>
                      </a:lnTo>
                      <a:lnTo>
                        <a:pt x="65" y="130"/>
                      </a:lnTo>
                      <a:lnTo>
                        <a:pt x="72" y="122"/>
                      </a:lnTo>
                      <a:lnTo>
                        <a:pt x="94" y="137"/>
                      </a:lnTo>
                      <a:lnTo>
                        <a:pt x="101" y="137"/>
                      </a:lnTo>
                      <a:lnTo>
                        <a:pt x="115" y="122"/>
                      </a:lnTo>
                      <a:lnTo>
                        <a:pt x="137" y="137"/>
                      </a:lnTo>
                      <a:lnTo>
                        <a:pt x="151" y="130"/>
                      </a:lnTo>
                      <a:lnTo>
                        <a:pt x="159" y="122"/>
                      </a:lnTo>
                      <a:lnTo>
                        <a:pt x="151" y="115"/>
                      </a:lnTo>
                      <a:lnTo>
                        <a:pt x="151" y="108"/>
                      </a:lnTo>
                      <a:lnTo>
                        <a:pt x="144" y="108"/>
                      </a:lnTo>
                      <a:lnTo>
                        <a:pt x="151" y="101"/>
                      </a:lnTo>
                      <a:lnTo>
                        <a:pt x="144" y="101"/>
                      </a:lnTo>
                      <a:lnTo>
                        <a:pt x="144" y="79"/>
                      </a:lnTo>
                      <a:lnTo>
                        <a:pt x="144" y="72"/>
                      </a:lnTo>
                      <a:lnTo>
                        <a:pt x="137" y="58"/>
                      </a:lnTo>
                      <a:lnTo>
                        <a:pt x="151" y="43"/>
                      </a:lnTo>
                      <a:lnTo>
                        <a:pt x="159" y="36"/>
                      </a:lnTo>
                      <a:lnTo>
                        <a:pt x="166" y="29"/>
                      </a:lnTo>
                      <a:lnTo>
                        <a:pt x="180" y="29"/>
                      </a:lnTo>
                      <a:lnTo>
                        <a:pt x="195" y="29"/>
                      </a:lnTo>
                      <a:lnTo>
                        <a:pt x="209" y="43"/>
                      </a:lnTo>
                      <a:lnTo>
                        <a:pt x="216" y="43"/>
                      </a:lnTo>
                      <a:lnTo>
                        <a:pt x="231" y="36"/>
                      </a:lnTo>
                      <a:lnTo>
                        <a:pt x="238" y="36"/>
                      </a:lnTo>
                      <a:lnTo>
                        <a:pt x="252" y="22"/>
                      </a:lnTo>
                      <a:lnTo>
                        <a:pt x="245" y="14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5" name="Freeform 87"/>
                <p:cNvSpPr>
                  <a:spLocks/>
                </p:cNvSpPr>
                <p:nvPr/>
              </p:nvSpPr>
              <p:spPr bwMode="auto">
                <a:xfrm>
                  <a:off x="6842125" y="1874838"/>
                  <a:ext cx="414337" cy="676275"/>
                </a:xfrm>
                <a:custGeom>
                  <a:avLst/>
                  <a:gdLst/>
                  <a:ahLst/>
                  <a:cxnLst>
                    <a:cxn ang="0">
                      <a:pos x="225" y="167"/>
                    </a:cxn>
                    <a:cxn ang="0">
                      <a:pos x="239" y="195"/>
                    </a:cxn>
                    <a:cxn ang="0">
                      <a:pos x="239" y="210"/>
                    </a:cxn>
                    <a:cxn ang="0">
                      <a:pos x="246" y="239"/>
                    </a:cxn>
                    <a:cxn ang="0">
                      <a:pos x="246" y="253"/>
                    </a:cxn>
                    <a:cxn ang="0">
                      <a:pos x="232" y="260"/>
                    </a:cxn>
                    <a:cxn ang="0">
                      <a:pos x="209" y="253"/>
                    </a:cxn>
                    <a:cxn ang="0">
                      <a:pos x="187" y="260"/>
                    </a:cxn>
                    <a:cxn ang="0">
                      <a:pos x="158" y="275"/>
                    </a:cxn>
                    <a:cxn ang="0">
                      <a:pos x="158" y="303"/>
                    </a:cxn>
                    <a:cxn ang="0">
                      <a:pos x="144" y="354"/>
                    </a:cxn>
                    <a:cxn ang="0">
                      <a:pos x="115" y="390"/>
                    </a:cxn>
                    <a:cxn ang="0">
                      <a:pos x="65" y="426"/>
                    </a:cxn>
                    <a:cxn ang="0">
                      <a:pos x="36" y="426"/>
                    </a:cxn>
                    <a:cxn ang="0">
                      <a:pos x="7" y="404"/>
                    </a:cxn>
                    <a:cxn ang="0">
                      <a:pos x="36" y="361"/>
                    </a:cxn>
                    <a:cxn ang="0">
                      <a:pos x="50" y="347"/>
                    </a:cxn>
                    <a:cxn ang="0">
                      <a:pos x="43" y="347"/>
                    </a:cxn>
                    <a:cxn ang="0">
                      <a:pos x="29" y="332"/>
                    </a:cxn>
                    <a:cxn ang="0">
                      <a:pos x="29" y="311"/>
                    </a:cxn>
                    <a:cxn ang="0">
                      <a:pos x="7" y="289"/>
                    </a:cxn>
                    <a:cxn ang="0">
                      <a:pos x="0" y="267"/>
                    </a:cxn>
                    <a:cxn ang="0">
                      <a:pos x="22" y="260"/>
                    </a:cxn>
                    <a:cxn ang="0">
                      <a:pos x="22" y="231"/>
                    </a:cxn>
                    <a:cxn ang="0">
                      <a:pos x="7" y="210"/>
                    </a:cxn>
                    <a:cxn ang="0">
                      <a:pos x="36" y="203"/>
                    </a:cxn>
                    <a:cxn ang="0">
                      <a:pos x="72" y="181"/>
                    </a:cxn>
                    <a:cxn ang="0">
                      <a:pos x="108" y="167"/>
                    </a:cxn>
                    <a:cxn ang="0">
                      <a:pos x="137" y="151"/>
                    </a:cxn>
                    <a:cxn ang="0">
                      <a:pos x="158" y="151"/>
                    </a:cxn>
                    <a:cxn ang="0">
                      <a:pos x="173" y="108"/>
                    </a:cxn>
                    <a:cxn ang="0">
                      <a:pos x="173" y="86"/>
                    </a:cxn>
                    <a:cxn ang="0">
                      <a:pos x="180" y="72"/>
                    </a:cxn>
                    <a:cxn ang="0">
                      <a:pos x="202" y="50"/>
                    </a:cxn>
                    <a:cxn ang="0">
                      <a:pos x="225" y="36"/>
                    </a:cxn>
                    <a:cxn ang="0">
                      <a:pos x="232" y="14"/>
                    </a:cxn>
                    <a:cxn ang="0">
                      <a:pos x="261" y="0"/>
                    </a:cxn>
                    <a:cxn ang="0">
                      <a:pos x="239" y="36"/>
                    </a:cxn>
                    <a:cxn ang="0">
                      <a:pos x="253" y="93"/>
                    </a:cxn>
                    <a:cxn ang="0">
                      <a:pos x="225" y="108"/>
                    </a:cxn>
                    <a:cxn ang="0">
                      <a:pos x="217" y="129"/>
                    </a:cxn>
                    <a:cxn ang="0">
                      <a:pos x="217" y="136"/>
                    </a:cxn>
                    <a:cxn ang="0">
                      <a:pos x="209" y="167"/>
                    </a:cxn>
                  </a:cxnLst>
                  <a:rect l="0" t="0" r="r" b="b"/>
                  <a:pathLst>
                    <a:path w="261" h="426">
                      <a:moveTo>
                        <a:pt x="209" y="167"/>
                      </a:moveTo>
                      <a:lnTo>
                        <a:pt x="225" y="167"/>
                      </a:lnTo>
                      <a:lnTo>
                        <a:pt x="225" y="174"/>
                      </a:lnTo>
                      <a:lnTo>
                        <a:pt x="239" y="195"/>
                      </a:lnTo>
                      <a:lnTo>
                        <a:pt x="232" y="203"/>
                      </a:lnTo>
                      <a:lnTo>
                        <a:pt x="239" y="210"/>
                      </a:lnTo>
                      <a:lnTo>
                        <a:pt x="246" y="231"/>
                      </a:lnTo>
                      <a:lnTo>
                        <a:pt x="246" y="239"/>
                      </a:lnTo>
                      <a:lnTo>
                        <a:pt x="253" y="246"/>
                      </a:lnTo>
                      <a:lnTo>
                        <a:pt x="246" y="253"/>
                      </a:lnTo>
                      <a:lnTo>
                        <a:pt x="239" y="253"/>
                      </a:lnTo>
                      <a:lnTo>
                        <a:pt x="232" y="260"/>
                      </a:lnTo>
                      <a:lnTo>
                        <a:pt x="217" y="253"/>
                      </a:lnTo>
                      <a:lnTo>
                        <a:pt x="209" y="253"/>
                      </a:lnTo>
                      <a:lnTo>
                        <a:pt x="194" y="253"/>
                      </a:lnTo>
                      <a:lnTo>
                        <a:pt x="187" y="260"/>
                      </a:lnTo>
                      <a:lnTo>
                        <a:pt x="180" y="267"/>
                      </a:lnTo>
                      <a:lnTo>
                        <a:pt x="158" y="275"/>
                      </a:lnTo>
                      <a:lnTo>
                        <a:pt x="166" y="296"/>
                      </a:lnTo>
                      <a:lnTo>
                        <a:pt x="158" y="303"/>
                      </a:lnTo>
                      <a:lnTo>
                        <a:pt x="151" y="332"/>
                      </a:lnTo>
                      <a:lnTo>
                        <a:pt x="144" y="354"/>
                      </a:lnTo>
                      <a:lnTo>
                        <a:pt x="137" y="368"/>
                      </a:lnTo>
                      <a:lnTo>
                        <a:pt x="115" y="390"/>
                      </a:lnTo>
                      <a:lnTo>
                        <a:pt x="86" y="404"/>
                      </a:lnTo>
                      <a:lnTo>
                        <a:pt x="65" y="426"/>
                      </a:lnTo>
                      <a:lnTo>
                        <a:pt x="50" y="426"/>
                      </a:lnTo>
                      <a:lnTo>
                        <a:pt x="36" y="426"/>
                      </a:lnTo>
                      <a:lnTo>
                        <a:pt x="22" y="411"/>
                      </a:lnTo>
                      <a:lnTo>
                        <a:pt x="7" y="404"/>
                      </a:lnTo>
                      <a:lnTo>
                        <a:pt x="29" y="368"/>
                      </a:lnTo>
                      <a:lnTo>
                        <a:pt x="36" y="361"/>
                      </a:lnTo>
                      <a:lnTo>
                        <a:pt x="43" y="361"/>
                      </a:lnTo>
                      <a:lnTo>
                        <a:pt x="50" y="347"/>
                      </a:lnTo>
                      <a:lnTo>
                        <a:pt x="50" y="339"/>
                      </a:lnTo>
                      <a:lnTo>
                        <a:pt x="43" y="347"/>
                      </a:lnTo>
                      <a:lnTo>
                        <a:pt x="36" y="339"/>
                      </a:lnTo>
                      <a:lnTo>
                        <a:pt x="29" y="332"/>
                      </a:lnTo>
                      <a:lnTo>
                        <a:pt x="22" y="325"/>
                      </a:lnTo>
                      <a:lnTo>
                        <a:pt x="29" y="311"/>
                      </a:lnTo>
                      <a:lnTo>
                        <a:pt x="29" y="289"/>
                      </a:lnTo>
                      <a:lnTo>
                        <a:pt x="7" y="289"/>
                      </a:lnTo>
                      <a:lnTo>
                        <a:pt x="0" y="275"/>
                      </a:lnTo>
                      <a:lnTo>
                        <a:pt x="0" y="267"/>
                      </a:lnTo>
                      <a:lnTo>
                        <a:pt x="14" y="260"/>
                      </a:lnTo>
                      <a:lnTo>
                        <a:pt x="22" y="260"/>
                      </a:lnTo>
                      <a:lnTo>
                        <a:pt x="29" y="246"/>
                      </a:lnTo>
                      <a:lnTo>
                        <a:pt x="22" y="231"/>
                      </a:lnTo>
                      <a:lnTo>
                        <a:pt x="14" y="231"/>
                      </a:lnTo>
                      <a:lnTo>
                        <a:pt x="7" y="210"/>
                      </a:lnTo>
                      <a:lnTo>
                        <a:pt x="14" y="203"/>
                      </a:lnTo>
                      <a:lnTo>
                        <a:pt x="36" y="203"/>
                      </a:lnTo>
                      <a:lnTo>
                        <a:pt x="58" y="188"/>
                      </a:lnTo>
                      <a:lnTo>
                        <a:pt x="72" y="181"/>
                      </a:lnTo>
                      <a:lnTo>
                        <a:pt x="86" y="174"/>
                      </a:lnTo>
                      <a:lnTo>
                        <a:pt x="108" y="167"/>
                      </a:lnTo>
                      <a:lnTo>
                        <a:pt x="108" y="158"/>
                      </a:lnTo>
                      <a:lnTo>
                        <a:pt x="137" y="151"/>
                      </a:lnTo>
                      <a:lnTo>
                        <a:pt x="151" y="158"/>
                      </a:lnTo>
                      <a:lnTo>
                        <a:pt x="158" y="151"/>
                      </a:lnTo>
                      <a:lnTo>
                        <a:pt x="166" y="122"/>
                      </a:lnTo>
                      <a:lnTo>
                        <a:pt x="173" y="108"/>
                      </a:lnTo>
                      <a:lnTo>
                        <a:pt x="173" y="93"/>
                      </a:lnTo>
                      <a:lnTo>
                        <a:pt x="173" y="86"/>
                      </a:lnTo>
                      <a:lnTo>
                        <a:pt x="187" y="79"/>
                      </a:lnTo>
                      <a:lnTo>
                        <a:pt x="180" y="72"/>
                      </a:lnTo>
                      <a:lnTo>
                        <a:pt x="187" y="57"/>
                      </a:lnTo>
                      <a:lnTo>
                        <a:pt x="202" y="50"/>
                      </a:lnTo>
                      <a:lnTo>
                        <a:pt x="217" y="50"/>
                      </a:lnTo>
                      <a:lnTo>
                        <a:pt x="225" y="36"/>
                      </a:lnTo>
                      <a:lnTo>
                        <a:pt x="225" y="28"/>
                      </a:lnTo>
                      <a:lnTo>
                        <a:pt x="232" y="14"/>
                      </a:lnTo>
                      <a:lnTo>
                        <a:pt x="246" y="14"/>
                      </a:lnTo>
                      <a:lnTo>
                        <a:pt x="261" y="0"/>
                      </a:lnTo>
                      <a:lnTo>
                        <a:pt x="253" y="14"/>
                      </a:lnTo>
                      <a:lnTo>
                        <a:pt x="239" y="36"/>
                      </a:lnTo>
                      <a:lnTo>
                        <a:pt x="261" y="57"/>
                      </a:lnTo>
                      <a:lnTo>
                        <a:pt x="253" y="93"/>
                      </a:lnTo>
                      <a:lnTo>
                        <a:pt x="246" y="100"/>
                      </a:lnTo>
                      <a:lnTo>
                        <a:pt x="225" y="108"/>
                      </a:lnTo>
                      <a:lnTo>
                        <a:pt x="232" y="129"/>
                      </a:lnTo>
                      <a:lnTo>
                        <a:pt x="217" y="129"/>
                      </a:lnTo>
                      <a:lnTo>
                        <a:pt x="209" y="129"/>
                      </a:lnTo>
                      <a:lnTo>
                        <a:pt x="217" y="136"/>
                      </a:lnTo>
                      <a:lnTo>
                        <a:pt x="217" y="158"/>
                      </a:lnTo>
                      <a:lnTo>
                        <a:pt x="209" y="16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6" name="Freeform 88"/>
                <p:cNvSpPr>
                  <a:spLocks/>
                </p:cNvSpPr>
                <p:nvPr/>
              </p:nvSpPr>
              <p:spPr bwMode="auto">
                <a:xfrm>
                  <a:off x="6842125" y="1874838"/>
                  <a:ext cx="414337" cy="676275"/>
                </a:xfrm>
                <a:custGeom>
                  <a:avLst/>
                  <a:gdLst/>
                  <a:ahLst/>
                  <a:cxnLst>
                    <a:cxn ang="0">
                      <a:pos x="225" y="167"/>
                    </a:cxn>
                    <a:cxn ang="0">
                      <a:pos x="239" y="195"/>
                    </a:cxn>
                    <a:cxn ang="0">
                      <a:pos x="239" y="210"/>
                    </a:cxn>
                    <a:cxn ang="0">
                      <a:pos x="246" y="239"/>
                    </a:cxn>
                    <a:cxn ang="0">
                      <a:pos x="246" y="253"/>
                    </a:cxn>
                    <a:cxn ang="0">
                      <a:pos x="232" y="260"/>
                    </a:cxn>
                    <a:cxn ang="0">
                      <a:pos x="209" y="253"/>
                    </a:cxn>
                    <a:cxn ang="0">
                      <a:pos x="187" y="260"/>
                    </a:cxn>
                    <a:cxn ang="0">
                      <a:pos x="158" y="275"/>
                    </a:cxn>
                    <a:cxn ang="0">
                      <a:pos x="158" y="303"/>
                    </a:cxn>
                    <a:cxn ang="0">
                      <a:pos x="144" y="354"/>
                    </a:cxn>
                    <a:cxn ang="0">
                      <a:pos x="115" y="390"/>
                    </a:cxn>
                    <a:cxn ang="0">
                      <a:pos x="65" y="426"/>
                    </a:cxn>
                    <a:cxn ang="0">
                      <a:pos x="36" y="426"/>
                    </a:cxn>
                    <a:cxn ang="0">
                      <a:pos x="7" y="404"/>
                    </a:cxn>
                    <a:cxn ang="0">
                      <a:pos x="36" y="361"/>
                    </a:cxn>
                    <a:cxn ang="0">
                      <a:pos x="50" y="347"/>
                    </a:cxn>
                    <a:cxn ang="0">
                      <a:pos x="43" y="347"/>
                    </a:cxn>
                    <a:cxn ang="0">
                      <a:pos x="29" y="332"/>
                    </a:cxn>
                    <a:cxn ang="0">
                      <a:pos x="29" y="311"/>
                    </a:cxn>
                    <a:cxn ang="0">
                      <a:pos x="7" y="289"/>
                    </a:cxn>
                    <a:cxn ang="0">
                      <a:pos x="0" y="267"/>
                    </a:cxn>
                    <a:cxn ang="0">
                      <a:pos x="22" y="260"/>
                    </a:cxn>
                    <a:cxn ang="0">
                      <a:pos x="22" y="231"/>
                    </a:cxn>
                    <a:cxn ang="0">
                      <a:pos x="7" y="210"/>
                    </a:cxn>
                    <a:cxn ang="0">
                      <a:pos x="36" y="203"/>
                    </a:cxn>
                    <a:cxn ang="0">
                      <a:pos x="72" y="181"/>
                    </a:cxn>
                    <a:cxn ang="0">
                      <a:pos x="108" y="167"/>
                    </a:cxn>
                    <a:cxn ang="0">
                      <a:pos x="137" y="151"/>
                    </a:cxn>
                    <a:cxn ang="0">
                      <a:pos x="158" y="151"/>
                    </a:cxn>
                    <a:cxn ang="0">
                      <a:pos x="173" y="108"/>
                    </a:cxn>
                    <a:cxn ang="0">
                      <a:pos x="173" y="86"/>
                    </a:cxn>
                    <a:cxn ang="0">
                      <a:pos x="180" y="72"/>
                    </a:cxn>
                    <a:cxn ang="0">
                      <a:pos x="202" y="50"/>
                    </a:cxn>
                    <a:cxn ang="0">
                      <a:pos x="225" y="36"/>
                    </a:cxn>
                    <a:cxn ang="0">
                      <a:pos x="232" y="14"/>
                    </a:cxn>
                    <a:cxn ang="0">
                      <a:pos x="261" y="0"/>
                    </a:cxn>
                    <a:cxn ang="0">
                      <a:pos x="239" y="36"/>
                    </a:cxn>
                    <a:cxn ang="0">
                      <a:pos x="253" y="93"/>
                    </a:cxn>
                    <a:cxn ang="0">
                      <a:pos x="225" y="108"/>
                    </a:cxn>
                    <a:cxn ang="0">
                      <a:pos x="217" y="129"/>
                    </a:cxn>
                    <a:cxn ang="0">
                      <a:pos x="217" y="136"/>
                    </a:cxn>
                    <a:cxn ang="0">
                      <a:pos x="209" y="167"/>
                    </a:cxn>
                  </a:cxnLst>
                  <a:rect l="0" t="0" r="r" b="b"/>
                  <a:pathLst>
                    <a:path w="261" h="426">
                      <a:moveTo>
                        <a:pt x="209" y="167"/>
                      </a:moveTo>
                      <a:lnTo>
                        <a:pt x="225" y="167"/>
                      </a:lnTo>
                      <a:lnTo>
                        <a:pt x="225" y="174"/>
                      </a:lnTo>
                      <a:lnTo>
                        <a:pt x="239" y="195"/>
                      </a:lnTo>
                      <a:lnTo>
                        <a:pt x="232" y="203"/>
                      </a:lnTo>
                      <a:lnTo>
                        <a:pt x="239" y="210"/>
                      </a:lnTo>
                      <a:lnTo>
                        <a:pt x="246" y="231"/>
                      </a:lnTo>
                      <a:lnTo>
                        <a:pt x="246" y="239"/>
                      </a:lnTo>
                      <a:lnTo>
                        <a:pt x="253" y="246"/>
                      </a:lnTo>
                      <a:lnTo>
                        <a:pt x="246" y="253"/>
                      </a:lnTo>
                      <a:lnTo>
                        <a:pt x="239" y="253"/>
                      </a:lnTo>
                      <a:lnTo>
                        <a:pt x="232" y="260"/>
                      </a:lnTo>
                      <a:lnTo>
                        <a:pt x="217" y="253"/>
                      </a:lnTo>
                      <a:lnTo>
                        <a:pt x="209" y="253"/>
                      </a:lnTo>
                      <a:lnTo>
                        <a:pt x="194" y="253"/>
                      </a:lnTo>
                      <a:lnTo>
                        <a:pt x="187" y="260"/>
                      </a:lnTo>
                      <a:lnTo>
                        <a:pt x="180" y="267"/>
                      </a:lnTo>
                      <a:lnTo>
                        <a:pt x="158" y="275"/>
                      </a:lnTo>
                      <a:lnTo>
                        <a:pt x="166" y="296"/>
                      </a:lnTo>
                      <a:lnTo>
                        <a:pt x="158" y="303"/>
                      </a:lnTo>
                      <a:lnTo>
                        <a:pt x="151" y="332"/>
                      </a:lnTo>
                      <a:lnTo>
                        <a:pt x="144" y="354"/>
                      </a:lnTo>
                      <a:lnTo>
                        <a:pt x="137" y="368"/>
                      </a:lnTo>
                      <a:lnTo>
                        <a:pt x="115" y="390"/>
                      </a:lnTo>
                      <a:lnTo>
                        <a:pt x="86" y="404"/>
                      </a:lnTo>
                      <a:lnTo>
                        <a:pt x="65" y="426"/>
                      </a:lnTo>
                      <a:lnTo>
                        <a:pt x="50" y="426"/>
                      </a:lnTo>
                      <a:lnTo>
                        <a:pt x="36" y="426"/>
                      </a:lnTo>
                      <a:lnTo>
                        <a:pt x="22" y="411"/>
                      </a:lnTo>
                      <a:lnTo>
                        <a:pt x="7" y="404"/>
                      </a:lnTo>
                      <a:lnTo>
                        <a:pt x="29" y="368"/>
                      </a:lnTo>
                      <a:lnTo>
                        <a:pt x="36" y="361"/>
                      </a:lnTo>
                      <a:lnTo>
                        <a:pt x="43" y="361"/>
                      </a:lnTo>
                      <a:lnTo>
                        <a:pt x="50" y="347"/>
                      </a:lnTo>
                      <a:lnTo>
                        <a:pt x="50" y="339"/>
                      </a:lnTo>
                      <a:lnTo>
                        <a:pt x="43" y="347"/>
                      </a:lnTo>
                      <a:lnTo>
                        <a:pt x="36" y="339"/>
                      </a:lnTo>
                      <a:lnTo>
                        <a:pt x="29" y="332"/>
                      </a:lnTo>
                      <a:lnTo>
                        <a:pt x="22" y="325"/>
                      </a:lnTo>
                      <a:lnTo>
                        <a:pt x="29" y="311"/>
                      </a:lnTo>
                      <a:lnTo>
                        <a:pt x="29" y="289"/>
                      </a:lnTo>
                      <a:lnTo>
                        <a:pt x="7" y="289"/>
                      </a:lnTo>
                      <a:lnTo>
                        <a:pt x="0" y="275"/>
                      </a:lnTo>
                      <a:lnTo>
                        <a:pt x="0" y="267"/>
                      </a:lnTo>
                      <a:lnTo>
                        <a:pt x="14" y="260"/>
                      </a:lnTo>
                      <a:lnTo>
                        <a:pt x="22" y="260"/>
                      </a:lnTo>
                      <a:lnTo>
                        <a:pt x="29" y="246"/>
                      </a:lnTo>
                      <a:lnTo>
                        <a:pt x="22" y="231"/>
                      </a:lnTo>
                      <a:lnTo>
                        <a:pt x="14" y="231"/>
                      </a:lnTo>
                      <a:lnTo>
                        <a:pt x="7" y="210"/>
                      </a:lnTo>
                      <a:lnTo>
                        <a:pt x="14" y="203"/>
                      </a:lnTo>
                      <a:lnTo>
                        <a:pt x="36" y="203"/>
                      </a:lnTo>
                      <a:lnTo>
                        <a:pt x="58" y="188"/>
                      </a:lnTo>
                      <a:lnTo>
                        <a:pt x="72" y="181"/>
                      </a:lnTo>
                      <a:lnTo>
                        <a:pt x="86" y="174"/>
                      </a:lnTo>
                      <a:lnTo>
                        <a:pt x="108" y="167"/>
                      </a:lnTo>
                      <a:lnTo>
                        <a:pt x="108" y="158"/>
                      </a:lnTo>
                      <a:lnTo>
                        <a:pt x="137" y="151"/>
                      </a:lnTo>
                      <a:lnTo>
                        <a:pt x="151" y="158"/>
                      </a:lnTo>
                      <a:lnTo>
                        <a:pt x="158" y="151"/>
                      </a:lnTo>
                      <a:lnTo>
                        <a:pt x="166" y="122"/>
                      </a:lnTo>
                      <a:lnTo>
                        <a:pt x="173" y="108"/>
                      </a:lnTo>
                      <a:lnTo>
                        <a:pt x="173" y="93"/>
                      </a:lnTo>
                      <a:lnTo>
                        <a:pt x="173" y="86"/>
                      </a:lnTo>
                      <a:lnTo>
                        <a:pt x="187" y="79"/>
                      </a:lnTo>
                      <a:lnTo>
                        <a:pt x="180" y="72"/>
                      </a:lnTo>
                      <a:lnTo>
                        <a:pt x="187" y="57"/>
                      </a:lnTo>
                      <a:lnTo>
                        <a:pt x="202" y="50"/>
                      </a:lnTo>
                      <a:lnTo>
                        <a:pt x="217" y="50"/>
                      </a:lnTo>
                      <a:lnTo>
                        <a:pt x="225" y="36"/>
                      </a:lnTo>
                      <a:lnTo>
                        <a:pt x="225" y="28"/>
                      </a:lnTo>
                      <a:lnTo>
                        <a:pt x="232" y="14"/>
                      </a:lnTo>
                      <a:lnTo>
                        <a:pt x="246" y="14"/>
                      </a:lnTo>
                      <a:lnTo>
                        <a:pt x="261" y="0"/>
                      </a:lnTo>
                      <a:lnTo>
                        <a:pt x="253" y="14"/>
                      </a:lnTo>
                      <a:lnTo>
                        <a:pt x="239" y="36"/>
                      </a:lnTo>
                      <a:lnTo>
                        <a:pt x="261" y="57"/>
                      </a:lnTo>
                      <a:lnTo>
                        <a:pt x="253" y="93"/>
                      </a:lnTo>
                      <a:lnTo>
                        <a:pt x="246" y="100"/>
                      </a:lnTo>
                      <a:lnTo>
                        <a:pt x="225" y="108"/>
                      </a:lnTo>
                      <a:lnTo>
                        <a:pt x="232" y="129"/>
                      </a:lnTo>
                      <a:lnTo>
                        <a:pt x="217" y="129"/>
                      </a:lnTo>
                      <a:lnTo>
                        <a:pt x="209" y="129"/>
                      </a:lnTo>
                      <a:lnTo>
                        <a:pt x="217" y="136"/>
                      </a:lnTo>
                      <a:lnTo>
                        <a:pt x="217" y="158"/>
                      </a:lnTo>
                      <a:lnTo>
                        <a:pt x="209" y="167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7" name="Freeform 89"/>
                <p:cNvSpPr>
                  <a:spLocks/>
                </p:cNvSpPr>
                <p:nvPr/>
              </p:nvSpPr>
              <p:spPr bwMode="auto">
                <a:xfrm>
                  <a:off x="7070725" y="1508125"/>
                  <a:ext cx="814387" cy="1008063"/>
                </a:xfrm>
                <a:custGeom>
                  <a:avLst/>
                  <a:gdLst/>
                  <a:ahLst/>
                  <a:cxnLst>
                    <a:cxn ang="0">
                      <a:pos x="73" y="534"/>
                    </a:cxn>
                    <a:cxn ang="0">
                      <a:pos x="58" y="570"/>
                    </a:cxn>
                    <a:cxn ang="0">
                      <a:pos x="29" y="585"/>
                    </a:cxn>
                    <a:cxn ang="0">
                      <a:pos x="0" y="585"/>
                    </a:cxn>
                    <a:cxn ang="0">
                      <a:pos x="22" y="527"/>
                    </a:cxn>
                    <a:cxn ang="0">
                      <a:pos x="43" y="491"/>
                    </a:cxn>
                    <a:cxn ang="0">
                      <a:pos x="73" y="484"/>
                    </a:cxn>
                    <a:cxn ang="0">
                      <a:pos x="102" y="484"/>
                    </a:cxn>
                    <a:cxn ang="0">
                      <a:pos x="102" y="462"/>
                    </a:cxn>
                    <a:cxn ang="0">
                      <a:pos x="95" y="426"/>
                    </a:cxn>
                    <a:cxn ang="0">
                      <a:pos x="65" y="398"/>
                    </a:cxn>
                    <a:cxn ang="0">
                      <a:pos x="65" y="360"/>
                    </a:cxn>
                    <a:cxn ang="0">
                      <a:pos x="81" y="339"/>
                    </a:cxn>
                    <a:cxn ang="0">
                      <a:pos x="117" y="288"/>
                    </a:cxn>
                    <a:cxn ang="0">
                      <a:pos x="117" y="231"/>
                    </a:cxn>
                    <a:cxn ang="0">
                      <a:pos x="88" y="195"/>
                    </a:cxn>
                    <a:cxn ang="0">
                      <a:pos x="109" y="166"/>
                    </a:cxn>
                    <a:cxn ang="0">
                      <a:pos x="109" y="116"/>
                    </a:cxn>
                    <a:cxn ang="0">
                      <a:pos x="131" y="101"/>
                    </a:cxn>
                    <a:cxn ang="0">
                      <a:pos x="167" y="80"/>
                    </a:cxn>
                    <a:cxn ang="0">
                      <a:pos x="160" y="51"/>
                    </a:cxn>
                    <a:cxn ang="0">
                      <a:pos x="138" y="29"/>
                    </a:cxn>
                    <a:cxn ang="0">
                      <a:pos x="167" y="22"/>
                    </a:cxn>
                    <a:cxn ang="0">
                      <a:pos x="225" y="29"/>
                    </a:cxn>
                    <a:cxn ang="0">
                      <a:pos x="261" y="8"/>
                    </a:cxn>
                    <a:cxn ang="0">
                      <a:pos x="261" y="29"/>
                    </a:cxn>
                    <a:cxn ang="0">
                      <a:pos x="268" y="80"/>
                    </a:cxn>
                    <a:cxn ang="0">
                      <a:pos x="289" y="101"/>
                    </a:cxn>
                    <a:cxn ang="0">
                      <a:pos x="325" y="58"/>
                    </a:cxn>
                    <a:cxn ang="0">
                      <a:pos x="376" y="44"/>
                    </a:cxn>
                    <a:cxn ang="0">
                      <a:pos x="390" y="0"/>
                    </a:cxn>
                    <a:cxn ang="0">
                      <a:pos x="419" y="29"/>
                    </a:cxn>
                    <a:cxn ang="0">
                      <a:pos x="469" y="108"/>
                    </a:cxn>
                    <a:cxn ang="0">
                      <a:pos x="498" y="137"/>
                    </a:cxn>
                    <a:cxn ang="0">
                      <a:pos x="484" y="187"/>
                    </a:cxn>
                    <a:cxn ang="0">
                      <a:pos x="484" y="238"/>
                    </a:cxn>
                    <a:cxn ang="0">
                      <a:pos x="498" y="295"/>
                    </a:cxn>
                    <a:cxn ang="0">
                      <a:pos x="484" y="353"/>
                    </a:cxn>
                    <a:cxn ang="0">
                      <a:pos x="505" y="419"/>
                    </a:cxn>
                    <a:cxn ang="0">
                      <a:pos x="477" y="470"/>
                    </a:cxn>
                    <a:cxn ang="0">
                      <a:pos x="513" y="542"/>
                    </a:cxn>
                    <a:cxn ang="0">
                      <a:pos x="469" y="599"/>
                    </a:cxn>
                    <a:cxn ang="0">
                      <a:pos x="412" y="635"/>
                    </a:cxn>
                    <a:cxn ang="0">
                      <a:pos x="325" y="621"/>
                    </a:cxn>
                    <a:cxn ang="0">
                      <a:pos x="325" y="599"/>
                    </a:cxn>
                    <a:cxn ang="0">
                      <a:pos x="297" y="613"/>
                    </a:cxn>
                    <a:cxn ang="0">
                      <a:pos x="268" y="613"/>
                    </a:cxn>
                    <a:cxn ang="0">
                      <a:pos x="239" y="621"/>
                    </a:cxn>
                    <a:cxn ang="0">
                      <a:pos x="225" y="628"/>
                    </a:cxn>
                    <a:cxn ang="0">
                      <a:pos x="181" y="621"/>
                    </a:cxn>
                    <a:cxn ang="0">
                      <a:pos x="210" y="570"/>
                    </a:cxn>
                    <a:cxn ang="0">
                      <a:pos x="196" y="506"/>
                    </a:cxn>
                    <a:cxn ang="0">
                      <a:pos x="167" y="520"/>
                    </a:cxn>
                    <a:cxn ang="0">
                      <a:pos x="138" y="534"/>
                    </a:cxn>
                    <a:cxn ang="0">
                      <a:pos x="95" y="520"/>
                    </a:cxn>
                  </a:cxnLst>
                  <a:rect l="0" t="0" r="r" b="b"/>
                  <a:pathLst>
                    <a:path w="513" h="635">
                      <a:moveTo>
                        <a:pt x="95" y="520"/>
                      </a:moveTo>
                      <a:lnTo>
                        <a:pt x="73" y="527"/>
                      </a:lnTo>
                      <a:lnTo>
                        <a:pt x="73" y="534"/>
                      </a:lnTo>
                      <a:lnTo>
                        <a:pt x="65" y="534"/>
                      </a:lnTo>
                      <a:lnTo>
                        <a:pt x="58" y="549"/>
                      </a:lnTo>
                      <a:lnTo>
                        <a:pt x="58" y="570"/>
                      </a:lnTo>
                      <a:lnTo>
                        <a:pt x="50" y="578"/>
                      </a:lnTo>
                      <a:lnTo>
                        <a:pt x="43" y="585"/>
                      </a:lnTo>
                      <a:lnTo>
                        <a:pt x="29" y="585"/>
                      </a:lnTo>
                      <a:lnTo>
                        <a:pt x="22" y="592"/>
                      </a:lnTo>
                      <a:lnTo>
                        <a:pt x="14" y="585"/>
                      </a:lnTo>
                      <a:lnTo>
                        <a:pt x="0" y="585"/>
                      </a:lnTo>
                      <a:lnTo>
                        <a:pt x="7" y="563"/>
                      </a:lnTo>
                      <a:lnTo>
                        <a:pt x="14" y="534"/>
                      </a:lnTo>
                      <a:lnTo>
                        <a:pt x="22" y="527"/>
                      </a:lnTo>
                      <a:lnTo>
                        <a:pt x="14" y="506"/>
                      </a:lnTo>
                      <a:lnTo>
                        <a:pt x="36" y="498"/>
                      </a:lnTo>
                      <a:lnTo>
                        <a:pt x="43" y="491"/>
                      </a:lnTo>
                      <a:lnTo>
                        <a:pt x="50" y="484"/>
                      </a:lnTo>
                      <a:lnTo>
                        <a:pt x="65" y="484"/>
                      </a:lnTo>
                      <a:lnTo>
                        <a:pt x="73" y="484"/>
                      </a:lnTo>
                      <a:lnTo>
                        <a:pt x="88" y="491"/>
                      </a:lnTo>
                      <a:lnTo>
                        <a:pt x="95" y="484"/>
                      </a:lnTo>
                      <a:lnTo>
                        <a:pt x="102" y="484"/>
                      </a:lnTo>
                      <a:lnTo>
                        <a:pt x="109" y="477"/>
                      </a:lnTo>
                      <a:lnTo>
                        <a:pt x="102" y="470"/>
                      </a:lnTo>
                      <a:lnTo>
                        <a:pt x="102" y="462"/>
                      </a:lnTo>
                      <a:lnTo>
                        <a:pt x="95" y="441"/>
                      </a:lnTo>
                      <a:lnTo>
                        <a:pt x="88" y="434"/>
                      </a:lnTo>
                      <a:lnTo>
                        <a:pt x="95" y="426"/>
                      </a:lnTo>
                      <a:lnTo>
                        <a:pt x="81" y="405"/>
                      </a:lnTo>
                      <a:lnTo>
                        <a:pt x="81" y="398"/>
                      </a:lnTo>
                      <a:lnTo>
                        <a:pt x="65" y="398"/>
                      </a:lnTo>
                      <a:lnTo>
                        <a:pt x="73" y="389"/>
                      </a:lnTo>
                      <a:lnTo>
                        <a:pt x="73" y="367"/>
                      </a:lnTo>
                      <a:lnTo>
                        <a:pt x="65" y="360"/>
                      </a:lnTo>
                      <a:lnTo>
                        <a:pt x="73" y="360"/>
                      </a:lnTo>
                      <a:lnTo>
                        <a:pt x="88" y="360"/>
                      </a:lnTo>
                      <a:lnTo>
                        <a:pt x="81" y="339"/>
                      </a:lnTo>
                      <a:lnTo>
                        <a:pt x="102" y="331"/>
                      </a:lnTo>
                      <a:lnTo>
                        <a:pt x="109" y="324"/>
                      </a:lnTo>
                      <a:lnTo>
                        <a:pt x="117" y="288"/>
                      </a:lnTo>
                      <a:lnTo>
                        <a:pt x="95" y="267"/>
                      </a:lnTo>
                      <a:lnTo>
                        <a:pt x="109" y="245"/>
                      </a:lnTo>
                      <a:lnTo>
                        <a:pt x="117" y="231"/>
                      </a:lnTo>
                      <a:lnTo>
                        <a:pt x="109" y="223"/>
                      </a:lnTo>
                      <a:lnTo>
                        <a:pt x="88" y="202"/>
                      </a:lnTo>
                      <a:lnTo>
                        <a:pt x="88" y="195"/>
                      </a:lnTo>
                      <a:lnTo>
                        <a:pt x="95" y="195"/>
                      </a:lnTo>
                      <a:lnTo>
                        <a:pt x="95" y="187"/>
                      </a:lnTo>
                      <a:lnTo>
                        <a:pt x="109" y="166"/>
                      </a:lnTo>
                      <a:lnTo>
                        <a:pt x="124" y="144"/>
                      </a:lnTo>
                      <a:lnTo>
                        <a:pt x="124" y="137"/>
                      </a:lnTo>
                      <a:lnTo>
                        <a:pt x="109" y="116"/>
                      </a:lnTo>
                      <a:lnTo>
                        <a:pt x="109" y="108"/>
                      </a:lnTo>
                      <a:lnTo>
                        <a:pt x="117" y="101"/>
                      </a:lnTo>
                      <a:lnTo>
                        <a:pt x="131" y="101"/>
                      </a:lnTo>
                      <a:lnTo>
                        <a:pt x="145" y="108"/>
                      </a:lnTo>
                      <a:lnTo>
                        <a:pt x="153" y="94"/>
                      </a:lnTo>
                      <a:lnTo>
                        <a:pt x="167" y="80"/>
                      </a:lnTo>
                      <a:lnTo>
                        <a:pt x="174" y="58"/>
                      </a:lnTo>
                      <a:lnTo>
                        <a:pt x="167" y="51"/>
                      </a:lnTo>
                      <a:lnTo>
                        <a:pt x="160" y="51"/>
                      </a:lnTo>
                      <a:lnTo>
                        <a:pt x="145" y="44"/>
                      </a:lnTo>
                      <a:lnTo>
                        <a:pt x="138" y="36"/>
                      </a:lnTo>
                      <a:lnTo>
                        <a:pt x="138" y="29"/>
                      </a:lnTo>
                      <a:lnTo>
                        <a:pt x="145" y="22"/>
                      </a:lnTo>
                      <a:lnTo>
                        <a:pt x="160" y="22"/>
                      </a:lnTo>
                      <a:lnTo>
                        <a:pt x="167" y="22"/>
                      </a:lnTo>
                      <a:lnTo>
                        <a:pt x="189" y="22"/>
                      </a:lnTo>
                      <a:lnTo>
                        <a:pt x="217" y="22"/>
                      </a:lnTo>
                      <a:lnTo>
                        <a:pt x="225" y="29"/>
                      </a:lnTo>
                      <a:lnTo>
                        <a:pt x="232" y="15"/>
                      </a:lnTo>
                      <a:lnTo>
                        <a:pt x="232" y="8"/>
                      </a:lnTo>
                      <a:lnTo>
                        <a:pt x="261" y="8"/>
                      </a:lnTo>
                      <a:lnTo>
                        <a:pt x="268" y="22"/>
                      </a:lnTo>
                      <a:lnTo>
                        <a:pt x="268" y="29"/>
                      </a:lnTo>
                      <a:lnTo>
                        <a:pt x="261" y="29"/>
                      </a:lnTo>
                      <a:lnTo>
                        <a:pt x="261" y="44"/>
                      </a:lnTo>
                      <a:lnTo>
                        <a:pt x="268" y="58"/>
                      </a:lnTo>
                      <a:lnTo>
                        <a:pt x="268" y="80"/>
                      </a:lnTo>
                      <a:lnTo>
                        <a:pt x="261" y="87"/>
                      </a:lnTo>
                      <a:lnTo>
                        <a:pt x="275" y="87"/>
                      </a:lnTo>
                      <a:lnTo>
                        <a:pt x="289" y="101"/>
                      </a:lnTo>
                      <a:lnTo>
                        <a:pt x="297" y="72"/>
                      </a:lnTo>
                      <a:lnTo>
                        <a:pt x="311" y="58"/>
                      </a:lnTo>
                      <a:lnTo>
                        <a:pt x="325" y="58"/>
                      </a:lnTo>
                      <a:lnTo>
                        <a:pt x="340" y="65"/>
                      </a:lnTo>
                      <a:lnTo>
                        <a:pt x="369" y="51"/>
                      </a:lnTo>
                      <a:lnTo>
                        <a:pt x="376" y="44"/>
                      </a:lnTo>
                      <a:lnTo>
                        <a:pt x="383" y="22"/>
                      </a:lnTo>
                      <a:lnTo>
                        <a:pt x="383" y="15"/>
                      </a:lnTo>
                      <a:lnTo>
                        <a:pt x="390" y="0"/>
                      </a:lnTo>
                      <a:lnTo>
                        <a:pt x="419" y="8"/>
                      </a:lnTo>
                      <a:lnTo>
                        <a:pt x="419" y="15"/>
                      </a:lnTo>
                      <a:lnTo>
                        <a:pt x="419" y="29"/>
                      </a:lnTo>
                      <a:lnTo>
                        <a:pt x="433" y="29"/>
                      </a:lnTo>
                      <a:lnTo>
                        <a:pt x="462" y="72"/>
                      </a:lnTo>
                      <a:lnTo>
                        <a:pt x="469" y="108"/>
                      </a:lnTo>
                      <a:lnTo>
                        <a:pt x="484" y="123"/>
                      </a:lnTo>
                      <a:lnTo>
                        <a:pt x="491" y="123"/>
                      </a:lnTo>
                      <a:lnTo>
                        <a:pt x="498" y="137"/>
                      </a:lnTo>
                      <a:lnTo>
                        <a:pt x="491" y="152"/>
                      </a:lnTo>
                      <a:lnTo>
                        <a:pt x="484" y="159"/>
                      </a:lnTo>
                      <a:lnTo>
                        <a:pt x="484" y="187"/>
                      </a:lnTo>
                      <a:lnTo>
                        <a:pt x="484" y="209"/>
                      </a:lnTo>
                      <a:lnTo>
                        <a:pt x="484" y="216"/>
                      </a:lnTo>
                      <a:lnTo>
                        <a:pt x="484" y="238"/>
                      </a:lnTo>
                      <a:lnTo>
                        <a:pt x="491" y="259"/>
                      </a:lnTo>
                      <a:lnTo>
                        <a:pt x="498" y="281"/>
                      </a:lnTo>
                      <a:lnTo>
                        <a:pt x="498" y="295"/>
                      </a:lnTo>
                      <a:lnTo>
                        <a:pt x="498" y="303"/>
                      </a:lnTo>
                      <a:lnTo>
                        <a:pt x="498" y="317"/>
                      </a:lnTo>
                      <a:lnTo>
                        <a:pt x="484" y="353"/>
                      </a:lnTo>
                      <a:lnTo>
                        <a:pt x="477" y="382"/>
                      </a:lnTo>
                      <a:lnTo>
                        <a:pt x="498" y="398"/>
                      </a:lnTo>
                      <a:lnTo>
                        <a:pt x="505" y="419"/>
                      </a:lnTo>
                      <a:lnTo>
                        <a:pt x="491" y="448"/>
                      </a:lnTo>
                      <a:lnTo>
                        <a:pt x="484" y="462"/>
                      </a:lnTo>
                      <a:lnTo>
                        <a:pt x="477" y="470"/>
                      </a:lnTo>
                      <a:lnTo>
                        <a:pt x="477" y="484"/>
                      </a:lnTo>
                      <a:lnTo>
                        <a:pt x="484" y="513"/>
                      </a:lnTo>
                      <a:lnTo>
                        <a:pt x="513" y="542"/>
                      </a:lnTo>
                      <a:lnTo>
                        <a:pt x="513" y="549"/>
                      </a:lnTo>
                      <a:lnTo>
                        <a:pt x="513" y="563"/>
                      </a:lnTo>
                      <a:lnTo>
                        <a:pt x="469" y="599"/>
                      </a:lnTo>
                      <a:lnTo>
                        <a:pt x="462" y="628"/>
                      </a:lnTo>
                      <a:lnTo>
                        <a:pt x="419" y="635"/>
                      </a:lnTo>
                      <a:lnTo>
                        <a:pt x="412" y="635"/>
                      </a:lnTo>
                      <a:lnTo>
                        <a:pt x="369" y="606"/>
                      </a:lnTo>
                      <a:lnTo>
                        <a:pt x="369" y="613"/>
                      </a:lnTo>
                      <a:lnTo>
                        <a:pt x="325" y="621"/>
                      </a:lnTo>
                      <a:lnTo>
                        <a:pt x="325" y="613"/>
                      </a:lnTo>
                      <a:lnTo>
                        <a:pt x="325" y="606"/>
                      </a:lnTo>
                      <a:lnTo>
                        <a:pt x="325" y="599"/>
                      </a:lnTo>
                      <a:lnTo>
                        <a:pt x="311" y="578"/>
                      </a:lnTo>
                      <a:lnTo>
                        <a:pt x="297" y="585"/>
                      </a:lnTo>
                      <a:lnTo>
                        <a:pt x="297" y="613"/>
                      </a:lnTo>
                      <a:lnTo>
                        <a:pt x="282" y="621"/>
                      </a:lnTo>
                      <a:lnTo>
                        <a:pt x="275" y="628"/>
                      </a:lnTo>
                      <a:lnTo>
                        <a:pt x="268" y="613"/>
                      </a:lnTo>
                      <a:lnTo>
                        <a:pt x="253" y="613"/>
                      </a:lnTo>
                      <a:lnTo>
                        <a:pt x="246" y="613"/>
                      </a:lnTo>
                      <a:lnTo>
                        <a:pt x="239" y="621"/>
                      </a:lnTo>
                      <a:lnTo>
                        <a:pt x="239" y="628"/>
                      </a:lnTo>
                      <a:lnTo>
                        <a:pt x="232" y="635"/>
                      </a:lnTo>
                      <a:lnTo>
                        <a:pt x="225" y="628"/>
                      </a:lnTo>
                      <a:lnTo>
                        <a:pt x="210" y="628"/>
                      </a:lnTo>
                      <a:lnTo>
                        <a:pt x="196" y="621"/>
                      </a:lnTo>
                      <a:lnTo>
                        <a:pt x="181" y="621"/>
                      </a:lnTo>
                      <a:lnTo>
                        <a:pt x="174" y="606"/>
                      </a:lnTo>
                      <a:lnTo>
                        <a:pt x="189" y="599"/>
                      </a:lnTo>
                      <a:lnTo>
                        <a:pt x="210" y="570"/>
                      </a:lnTo>
                      <a:lnTo>
                        <a:pt x="210" y="513"/>
                      </a:lnTo>
                      <a:lnTo>
                        <a:pt x="203" y="506"/>
                      </a:lnTo>
                      <a:lnTo>
                        <a:pt x="196" y="506"/>
                      </a:lnTo>
                      <a:lnTo>
                        <a:pt x="189" y="520"/>
                      </a:lnTo>
                      <a:lnTo>
                        <a:pt x="181" y="513"/>
                      </a:lnTo>
                      <a:lnTo>
                        <a:pt x="167" y="520"/>
                      </a:lnTo>
                      <a:lnTo>
                        <a:pt x="167" y="534"/>
                      </a:lnTo>
                      <a:lnTo>
                        <a:pt x="160" y="527"/>
                      </a:lnTo>
                      <a:lnTo>
                        <a:pt x="138" y="534"/>
                      </a:lnTo>
                      <a:lnTo>
                        <a:pt x="117" y="527"/>
                      </a:lnTo>
                      <a:lnTo>
                        <a:pt x="102" y="534"/>
                      </a:lnTo>
                      <a:lnTo>
                        <a:pt x="95" y="5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8" name="Freeform 90"/>
                <p:cNvSpPr>
                  <a:spLocks/>
                </p:cNvSpPr>
                <p:nvPr/>
              </p:nvSpPr>
              <p:spPr bwMode="auto">
                <a:xfrm>
                  <a:off x="7070725" y="1508125"/>
                  <a:ext cx="814387" cy="1008063"/>
                </a:xfrm>
                <a:custGeom>
                  <a:avLst/>
                  <a:gdLst/>
                  <a:ahLst/>
                  <a:cxnLst>
                    <a:cxn ang="0">
                      <a:pos x="73" y="534"/>
                    </a:cxn>
                    <a:cxn ang="0">
                      <a:pos x="58" y="570"/>
                    </a:cxn>
                    <a:cxn ang="0">
                      <a:pos x="29" y="585"/>
                    </a:cxn>
                    <a:cxn ang="0">
                      <a:pos x="0" y="585"/>
                    </a:cxn>
                    <a:cxn ang="0">
                      <a:pos x="22" y="527"/>
                    </a:cxn>
                    <a:cxn ang="0">
                      <a:pos x="43" y="491"/>
                    </a:cxn>
                    <a:cxn ang="0">
                      <a:pos x="73" y="484"/>
                    </a:cxn>
                    <a:cxn ang="0">
                      <a:pos x="102" y="484"/>
                    </a:cxn>
                    <a:cxn ang="0">
                      <a:pos x="102" y="462"/>
                    </a:cxn>
                    <a:cxn ang="0">
                      <a:pos x="95" y="426"/>
                    </a:cxn>
                    <a:cxn ang="0">
                      <a:pos x="65" y="398"/>
                    </a:cxn>
                    <a:cxn ang="0">
                      <a:pos x="65" y="360"/>
                    </a:cxn>
                    <a:cxn ang="0">
                      <a:pos x="81" y="339"/>
                    </a:cxn>
                    <a:cxn ang="0">
                      <a:pos x="117" y="288"/>
                    </a:cxn>
                    <a:cxn ang="0">
                      <a:pos x="117" y="231"/>
                    </a:cxn>
                    <a:cxn ang="0">
                      <a:pos x="88" y="195"/>
                    </a:cxn>
                    <a:cxn ang="0">
                      <a:pos x="109" y="166"/>
                    </a:cxn>
                    <a:cxn ang="0">
                      <a:pos x="109" y="116"/>
                    </a:cxn>
                    <a:cxn ang="0">
                      <a:pos x="131" y="101"/>
                    </a:cxn>
                    <a:cxn ang="0">
                      <a:pos x="167" y="80"/>
                    </a:cxn>
                    <a:cxn ang="0">
                      <a:pos x="160" y="51"/>
                    </a:cxn>
                    <a:cxn ang="0">
                      <a:pos x="138" y="29"/>
                    </a:cxn>
                    <a:cxn ang="0">
                      <a:pos x="167" y="22"/>
                    </a:cxn>
                    <a:cxn ang="0">
                      <a:pos x="225" y="29"/>
                    </a:cxn>
                    <a:cxn ang="0">
                      <a:pos x="261" y="8"/>
                    </a:cxn>
                    <a:cxn ang="0">
                      <a:pos x="261" y="29"/>
                    </a:cxn>
                    <a:cxn ang="0">
                      <a:pos x="268" y="80"/>
                    </a:cxn>
                    <a:cxn ang="0">
                      <a:pos x="289" y="101"/>
                    </a:cxn>
                    <a:cxn ang="0">
                      <a:pos x="325" y="58"/>
                    </a:cxn>
                    <a:cxn ang="0">
                      <a:pos x="376" y="44"/>
                    </a:cxn>
                    <a:cxn ang="0">
                      <a:pos x="390" y="0"/>
                    </a:cxn>
                    <a:cxn ang="0">
                      <a:pos x="419" y="29"/>
                    </a:cxn>
                    <a:cxn ang="0">
                      <a:pos x="469" y="108"/>
                    </a:cxn>
                    <a:cxn ang="0">
                      <a:pos x="498" y="137"/>
                    </a:cxn>
                    <a:cxn ang="0">
                      <a:pos x="484" y="187"/>
                    </a:cxn>
                    <a:cxn ang="0">
                      <a:pos x="484" y="238"/>
                    </a:cxn>
                    <a:cxn ang="0">
                      <a:pos x="498" y="295"/>
                    </a:cxn>
                    <a:cxn ang="0">
                      <a:pos x="484" y="353"/>
                    </a:cxn>
                    <a:cxn ang="0">
                      <a:pos x="505" y="419"/>
                    </a:cxn>
                    <a:cxn ang="0">
                      <a:pos x="477" y="470"/>
                    </a:cxn>
                    <a:cxn ang="0">
                      <a:pos x="513" y="542"/>
                    </a:cxn>
                    <a:cxn ang="0">
                      <a:pos x="469" y="599"/>
                    </a:cxn>
                    <a:cxn ang="0">
                      <a:pos x="412" y="635"/>
                    </a:cxn>
                    <a:cxn ang="0">
                      <a:pos x="325" y="621"/>
                    </a:cxn>
                    <a:cxn ang="0">
                      <a:pos x="325" y="599"/>
                    </a:cxn>
                    <a:cxn ang="0">
                      <a:pos x="297" y="613"/>
                    </a:cxn>
                    <a:cxn ang="0">
                      <a:pos x="268" y="613"/>
                    </a:cxn>
                    <a:cxn ang="0">
                      <a:pos x="239" y="621"/>
                    </a:cxn>
                    <a:cxn ang="0">
                      <a:pos x="225" y="628"/>
                    </a:cxn>
                    <a:cxn ang="0">
                      <a:pos x="181" y="621"/>
                    </a:cxn>
                    <a:cxn ang="0">
                      <a:pos x="210" y="570"/>
                    </a:cxn>
                    <a:cxn ang="0">
                      <a:pos x="196" y="506"/>
                    </a:cxn>
                    <a:cxn ang="0">
                      <a:pos x="167" y="520"/>
                    </a:cxn>
                    <a:cxn ang="0">
                      <a:pos x="138" y="534"/>
                    </a:cxn>
                    <a:cxn ang="0">
                      <a:pos x="95" y="520"/>
                    </a:cxn>
                  </a:cxnLst>
                  <a:rect l="0" t="0" r="r" b="b"/>
                  <a:pathLst>
                    <a:path w="513" h="635">
                      <a:moveTo>
                        <a:pt x="95" y="520"/>
                      </a:moveTo>
                      <a:lnTo>
                        <a:pt x="73" y="527"/>
                      </a:lnTo>
                      <a:lnTo>
                        <a:pt x="73" y="534"/>
                      </a:lnTo>
                      <a:lnTo>
                        <a:pt x="65" y="534"/>
                      </a:lnTo>
                      <a:lnTo>
                        <a:pt x="58" y="549"/>
                      </a:lnTo>
                      <a:lnTo>
                        <a:pt x="58" y="570"/>
                      </a:lnTo>
                      <a:lnTo>
                        <a:pt x="50" y="578"/>
                      </a:lnTo>
                      <a:lnTo>
                        <a:pt x="43" y="585"/>
                      </a:lnTo>
                      <a:lnTo>
                        <a:pt x="29" y="585"/>
                      </a:lnTo>
                      <a:lnTo>
                        <a:pt x="22" y="592"/>
                      </a:lnTo>
                      <a:lnTo>
                        <a:pt x="14" y="585"/>
                      </a:lnTo>
                      <a:lnTo>
                        <a:pt x="0" y="585"/>
                      </a:lnTo>
                      <a:lnTo>
                        <a:pt x="7" y="563"/>
                      </a:lnTo>
                      <a:lnTo>
                        <a:pt x="14" y="534"/>
                      </a:lnTo>
                      <a:lnTo>
                        <a:pt x="22" y="527"/>
                      </a:lnTo>
                      <a:lnTo>
                        <a:pt x="14" y="506"/>
                      </a:lnTo>
                      <a:lnTo>
                        <a:pt x="36" y="498"/>
                      </a:lnTo>
                      <a:lnTo>
                        <a:pt x="43" y="491"/>
                      </a:lnTo>
                      <a:lnTo>
                        <a:pt x="50" y="484"/>
                      </a:lnTo>
                      <a:lnTo>
                        <a:pt x="65" y="484"/>
                      </a:lnTo>
                      <a:lnTo>
                        <a:pt x="73" y="484"/>
                      </a:lnTo>
                      <a:lnTo>
                        <a:pt x="88" y="491"/>
                      </a:lnTo>
                      <a:lnTo>
                        <a:pt x="95" y="484"/>
                      </a:lnTo>
                      <a:lnTo>
                        <a:pt x="102" y="484"/>
                      </a:lnTo>
                      <a:lnTo>
                        <a:pt x="109" y="477"/>
                      </a:lnTo>
                      <a:lnTo>
                        <a:pt x="102" y="470"/>
                      </a:lnTo>
                      <a:lnTo>
                        <a:pt x="102" y="462"/>
                      </a:lnTo>
                      <a:lnTo>
                        <a:pt x="95" y="441"/>
                      </a:lnTo>
                      <a:lnTo>
                        <a:pt x="88" y="434"/>
                      </a:lnTo>
                      <a:lnTo>
                        <a:pt x="95" y="426"/>
                      </a:lnTo>
                      <a:lnTo>
                        <a:pt x="81" y="405"/>
                      </a:lnTo>
                      <a:lnTo>
                        <a:pt x="81" y="398"/>
                      </a:lnTo>
                      <a:lnTo>
                        <a:pt x="65" y="398"/>
                      </a:lnTo>
                      <a:lnTo>
                        <a:pt x="73" y="389"/>
                      </a:lnTo>
                      <a:lnTo>
                        <a:pt x="73" y="367"/>
                      </a:lnTo>
                      <a:lnTo>
                        <a:pt x="65" y="360"/>
                      </a:lnTo>
                      <a:lnTo>
                        <a:pt x="73" y="360"/>
                      </a:lnTo>
                      <a:lnTo>
                        <a:pt x="88" y="360"/>
                      </a:lnTo>
                      <a:lnTo>
                        <a:pt x="81" y="339"/>
                      </a:lnTo>
                      <a:lnTo>
                        <a:pt x="102" y="331"/>
                      </a:lnTo>
                      <a:lnTo>
                        <a:pt x="109" y="324"/>
                      </a:lnTo>
                      <a:lnTo>
                        <a:pt x="117" y="288"/>
                      </a:lnTo>
                      <a:lnTo>
                        <a:pt x="95" y="267"/>
                      </a:lnTo>
                      <a:lnTo>
                        <a:pt x="109" y="245"/>
                      </a:lnTo>
                      <a:lnTo>
                        <a:pt x="117" y="231"/>
                      </a:lnTo>
                      <a:lnTo>
                        <a:pt x="109" y="223"/>
                      </a:lnTo>
                      <a:lnTo>
                        <a:pt x="88" y="202"/>
                      </a:lnTo>
                      <a:lnTo>
                        <a:pt x="88" y="195"/>
                      </a:lnTo>
                      <a:lnTo>
                        <a:pt x="95" y="195"/>
                      </a:lnTo>
                      <a:lnTo>
                        <a:pt x="95" y="187"/>
                      </a:lnTo>
                      <a:lnTo>
                        <a:pt x="109" y="166"/>
                      </a:lnTo>
                      <a:lnTo>
                        <a:pt x="124" y="144"/>
                      </a:lnTo>
                      <a:lnTo>
                        <a:pt x="124" y="137"/>
                      </a:lnTo>
                      <a:lnTo>
                        <a:pt x="109" y="116"/>
                      </a:lnTo>
                      <a:lnTo>
                        <a:pt x="109" y="108"/>
                      </a:lnTo>
                      <a:lnTo>
                        <a:pt x="117" y="101"/>
                      </a:lnTo>
                      <a:lnTo>
                        <a:pt x="131" y="101"/>
                      </a:lnTo>
                      <a:lnTo>
                        <a:pt x="145" y="108"/>
                      </a:lnTo>
                      <a:lnTo>
                        <a:pt x="153" y="94"/>
                      </a:lnTo>
                      <a:lnTo>
                        <a:pt x="167" y="80"/>
                      </a:lnTo>
                      <a:lnTo>
                        <a:pt x="174" y="58"/>
                      </a:lnTo>
                      <a:lnTo>
                        <a:pt x="167" y="51"/>
                      </a:lnTo>
                      <a:lnTo>
                        <a:pt x="160" y="51"/>
                      </a:lnTo>
                      <a:lnTo>
                        <a:pt x="145" y="44"/>
                      </a:lnTo>
                      <a:lnTo>
                        <a:pt x="138" y="36"/>
                      </a:lnTo>
                      <a:lnTo>
                        <a:pt x="138" y="29"/>
                      </a:lnTo>
                      <a:lnTo>
                        <a:pt x="145" y="22"/>
                      </a:lnTo>
                      <a:lnTo>
                        <a:pt x="160" y="22"/>
                      </a:lnTo>
                      <a:lnTo>
                        <a:pt x="167" y="22"/>
                      </a:lnTo>
                      <a:lnTo>
                        <a:pt x="189" y="22"/>
                      </a:lnTo>
                      <a:lnTo>
                        <a:pt x="217" y="22"/>
                      </a:lnTo>
                      <a:lnTo>
                        <a:pt x="225" y="29"/>
                      </a:lnTo>
                      <a:lnTo>
                        <a:pt x="232" y="15"/>
                      </a:lnTo>
                      <a:lnTo>
                        <a:pt x="232" y="8"/>
                      </a:lnTo>
                      <a:lnTo>
                        <a:pt x="261" y="8"/>
                      </a:lnTo>
                      <a:lnTo>
                        <a:pt x="268" y="22"/>
                      </a:lnTo>
                      <a:lnTo>
                        <a:pt x="268" y="29"/>
                      </a:lnTo>
                      <a:lnTo>
                        <a:pt x="261" y="29"/>
                      </a:lnTo>
                      <a:lnTo>
                        <a:pt x="261" y="44"/>
                      </a:lnTo>
                      <a:lnTo>
                        <a:pt x="268" y="58"/>
                      </a:lnTo>
                      <a:lnTo>
                        <a:pt x="268" y="80"/>
                      </a:lnTo>
                      <a:lnTo>
                        <a:pt x="261" y="87"/>
                      </a:lnTo>
                      <a:lnTo>
                        <a:pt x="275" y="87"/>
                      </a:lnTo>
                      <a:lnTo>
                        <a:pt x="289" y="101"/>
                      </a:lnTo>
                      <a:lnTo>
                        <a:pt x="297" y="72"/>
                      </a:lnTo>
                      <a:lnTo>
                        <a:pt x="311" y="58"/>
                      </a:lnTo>
                      <a:lnTo>
                        <a:pt x="325" y="58"/>
                      </a:lnTo>
                      <a:lnTo>
                        <a:pt x="340" y="65"/>
                      </a:lnTo>
                      <a:lnTo>
                        <a:pt x="369" y="51"/>
                      </a:lnTo>
                      <a:lnTo>
                        <a:pt x="376" y="44"/>
                      </a:lnTo>
                      <a:lnTo>
                        <a:pt x="383" y="22"/>
                      </a:lnTo>
                      <a:lnTo>
                        <a:pt x="383" y="15"/>
                      </a:lnTo>
                      <a:lnTo>
                        <a:pt x="390" y="0"/>
                      </a:lnTo>
                      <a:lnTo>
                        <a:pt x="419" y="8"/>
                      </a:lnTo>
                      <a:lnTo>
                        <a:pt x="419" y="15"/>
                      </a:lnTo>
                      <a:lnTo>
                        <a:pt x="419" y="29"/>
                      </a:lnTo>
                      <a:lnTo>
                        <a:pt x="433" y="29"/>
                      </a:lnTo>
                      <a:lnTo>
                        <a:pt x="462" y="72"/>
                      </a:lnTo>
                      <a:lnTo>
                        <a:pt x="469" y="108"/>
                      </a:lnTo>
                      <a:lnTo>
                        <a:pt x="484" y="123"/>
                      </a:lnTo>
                      <a:lnTo>
                        <a:pt x="491" y="123"/>
                      </a:lnTo>
                      <a:lnTo>
                        <a:pt x="498" y="137"/>
                      </a:lnTo>
                      <a:lnTo>
                        <a:pt x="491" y="152"/>
                      </a:lnTo>
                      <a:lnTo>
                        <a:pt x="484" y="159"/>
                      </a:lnTo>
                      <a:lnTo>
                        <a:pt x="484" y="187"/>
                      </a:lnTo>
                      <a:lnTo>
                        <a:pt x="484" y="209"/>
                      </a:lnTo>
                      <a:lnTo>
                        <a:pt x="484" y="216"/>
                      </a:lnTo>
                      <a:lnTo>
                        <a:pt x="484" y="238"/>
                      </a:lnTo>
                      <a:lnTo>
                        <a:pt x="491" y="259"/>
                      </a:lnTo>
                      <a:lnTo>
                        <a:pt x="498" y="281"/>
                      </a:lnTo>
                      <a:lnTo>
                        <a:pt x="498" y="295"/>
                      </a:lnTo>
                      <a:lnTo>
                        <a:pt x="498" y="303"/>
                      </a:lnTo>
                      <a:lnTo>
                        <a:pt x="498" y="317"/>
                      </a:lnTo>
                      <a:lnTo>
                        <a:pt x="484" y="353"/>
                      </a:lnTo>
                      <a:lnTo>
                        <a:pt x="477" y="382"/>
                      </a:lnTo>
                      <a:lnTo>
                        <a:pt x="498" y="398"/>
                      </a:lnTo>
                      <a:lnTo>
                        <a:pt x="505" y="419"/>
                      </a:lnTo>
                      <a:lnTo>
                        <a:pt x="491" y="448"/>
                      </a:lnTo>
                      <a:lnTo>
                        <a:pt x="484" y="462"/>
                      </a:lnTo>
                      <a:lnTo>
                        <a:pt x="477" y="470"/>
                      </a:lnTo>
                      <a:lnTo>
                        <a:pt x="477" y="484"/>
                      </a:lnTo>
                      <a:lnTo>
                        <a:pt x="484" y="513"/>
                      </a:lnTo>
                      <a:lnTo>
                        <a:pt x="513" y="542"/>
                      </a:lnTo>
                      <a:lnTo>
                        <a:pt x="513" y="549"/>
                      </a:lnTo>
                      <a:lnTo>
                        <a:pt x="513" y="563"/>
                      </a:lnTo>
                      <a:lnTo>
                        <a:pt x="469" y="599"/>
                      </a:lnTo>
                      <a:lnTo>
                        <a:pt x="462" y="628"/>
                      </a:lnTo>
                      <a:lnTo>
                        <a:pt x="419" y="635"/>
                      </a:lnTo>
                      <a:lnTo>
                        <a:pt x="412" y="635"/>
                      </a:lnTo>
                      <a:lnTo>
                        <a:pt x="369" y="606"/>
                      </a:lnTo>
                      <a:lnTo>
                        <a:pt x="369" y="613"/>
                      </a:lnTo>
                      <a:lnTo>
                        <a:pt x="325" y="621"/>
                      </a:lnTo>
                      <a:lnTo>
                        <a:pt x="325" y="613"/>
                      </a:lnTo>
                      <a:lnTo>
                        <a:pt x="325" y="606"/>
                      </a:lnTo>
                      <a:lnTo>
                        <a:pt x="325" y="599"/>
                      </a:lnTo>
                      <a:lnTo>
                        <a:pt x="311" y="578"/>
                      </a:lnTo>
                      <a:lnTo>
                        <a:pt x="297" y="585"/>
                      </a:lnTo>
                      <a:lnTo>
                        <a:pt x="297" y="613"/>
                      </a:lnTo>
                      <a:lnTo>
                        <a:pt x="282" y="621"/>
                      </a:lnTo>
                      <a:lnTo>
                        <a:pt x="275" y="628"/>
                      </a:lnTo>
                      <a:lnTo>
                        <a:pt x="268" y="613"/>
                      </a:lnTo>
                      <a:lnTo>
                        <a:pt x="253" y="613"/>
                      </a:lnTo>
                      <a:lnTo>
                        <a:pt x="246" y="613"/>
                      </a:lnTo>
                      <a:lnTo>
                        <a:pt x="239" y="621"/>
                      </a:lnTo>
                      <a:lnTo>
                        <a:pt x="239" y="628"/>
                      </a:lnTo>
                      <a:lnTo>
                        <a:pt x="232" y="635"/>
                      </a:lnTo>
                      <a:lnTo>
                        <a:pt x="225" y="628"/>
                      </a:lnTo>
                      <a:lnTo>
                        <a:pt x="210" y="628"/>
                      </a:lnTo>
                      <a:lnTo>
                        <a:pt x="196" y="621"/>
                      </a:lnTo>
                      <a:lnTo>
                        <a:pt x="181" y="621"/>
                      </a:lnTo>
                      <a:lnTo>
                        <a:pt x="174" y="606"/>
                      </a:lnTo>
                      <a:lnTo>
                        <a:pt x="189" y="599"/>
                      </a:lnTo>
                      <a:lnTo>
                        <a:pt x="210" y="570"/>
                      </a:lnTo>
                      <a:lnTo>
                        <a:pt x="210" y="513"/>
                      </a:lnTo>
                      <a:lnTo>
                        <a:pt x="203" y="506"/>
                      </a:lnTo>
                      <a:lnTo>
                        <a:pt x="196" y="506"/>
                      </a:lnTo>
                      <a:lnTo>
                        <a:pt x="189" y="520"/>
                      </a:lnTo>
                      <a:lnTo>
                        <a:pt x="181" y="513"/>
                      </a:lnTo>
                      <a:lnTo>
                        <a:pt x="167" y="520"/>
                      </a:lnTo>
                      <a:lnTo>
                        <a:pt x="167" y="534"/>
                      </a:lnTo>
                      <a:lnTo>
                        <a:pt x="160" y="527"/>
                      </a:lnTo>
                      <a:lnTo>
                        <a:pt x="138" y="534"/>
                      </a:lnTo>
                      <a:lnTo>
                        <a:pt x="117" y="527"/>
                      </a:lnTo>
                      <a:lnTo>
                        <a:pt x="102" y="534"/>
                      </a:lnTo>
                      <a:lnTo>
                        <a:pt x="95" y="520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59" name="Freeform 91"/>
                <p:cNvSpPr>
                  <a:spLocks/>
                </p:cNvSpPr>
                <p:nvPr/>
              </p:nvSpPr>
              <p:spPr bwMode="auto">
                <a:xfrm>
                  <a:off x="6842125" y="2425700"/>
                  <a:ext cx="962025" cy="1017588"/>
                </a:xfrm>
                <a:custGeom>
                  <a:avLst/>
                  <a:gdLst/>
                  <a:ahLst/>
                  <a:cxnLst>
                    <a:cxn ang="0">
                      <a:pos x="376" y="57"/>
                    </a:cxn>
                    <a:cxn ang="0">
                      <a:pos x="390" y="35"/>
                    </a:cxn>
                    <a:cxn ang="0">
                      <a:pos x="419" y="50"/>
                    </a:cxn>
                    <a:cxn ang="0">
                      <a:pos x="441" y="7"/>
                    </a:cxn>
                    <a:cxn ang="0">
                      <a:pos x="469" y="28"/>
                    </a:cxn>
                    <a:cxn ang="0">
                      <a:pos x="513" y="35"/>
                    </a:cxn>
                    <a:cxn ang="0">
                      <a:pos x="520" y="79"/>
                    </a:cxn>
                    <a:cxn ang="0">
                      <a:pos x="520" y="136"/>
                    </a:cxn>
                    <a:cxn ang="0">
                      <a:pos x="527" y="165"/>
                    </a:cxn>
                    <a:cxn ang="0">
                      <a:pos x="549" y="172"/>
                    </a:cxn>
                    <a:cxn ang="0">
                      <a:pos x="563" y="172"/>
                    </a:cxn>
                    <a:cxn ang="0">
                      <a:pos x="592" y="215"/>
                    </a:cxn>
                    <a:cxn ang="0">
                      <a:pos x="599" y="302"/>
                    </a:cxn>
                    <a:cxn ang="0">
                      <a:pos x="585" y="368"/>
                    </a:cxn>
                    <a:cxn ang="0">
                      <a:pos x="570" y="390"/>
                    </a:cxn>
                    <a:cxn ang="0">
                      <a:pos x="534" y="411"/>
                    </a:cxn>
                    <a:cxn ang="0">
                      <a:pos x="534" y="454"/>
                    </a:cxn>
                    <a:cxn ang="0">
                      <a:pos x="520" y="526"/>
                    </a:cxn>
                    <a:cxn ang="0">
                      <a:pos x="441" y="541"/>
                    </a:cxn>
                    <a:cxn ang="0">
                      <a:pos x="383" y="533"/>
                    </a:cxn>
                    <a:cxn ang="0">
                      <a:pos x="318" y="555"/>
                    </a:cxn>
                    <a:cxn ang="0">
                      <a:pos x="268" y="548"/>
                    </a:cxn>
                    <a:cxn ang="0">
                      <a:pos x="209" y="533"/>
                    </a:cxn>
                    <a:cxn ang="0">
                      <a:pos x="180" y="541"/>
                    </a:cxn>
                    <a:cxn ang="0">
                      <a:pos x="158" y="562"/>
                    </a:cxn>
                    <a:cxn ang="0">
                      <a:pos x="108" y="555"/>
                    </a:cxn>
                    <a:cxn ang="0">
                      <a:pos x="86" y="584"/>
                    </a:cxn>
                    <a:cxn ang="0">
                      <a:pos x="50" y="620"/>
                    </a:cxn>
                    <a:cxn ang="0">
                      <a:pos x="29" y="620"/>
                    </a:cxn>
                    <a:cxn ang="0">
                      <a:pos x="36" y="569"/>
                    </a:cxn>
                    <a:cxn ang="0">
                      <a:pos x="43" y="505"/>
                    </a:cxn>
                    <a:cxn ang="0">
                      <a:pos x="58" y="483"/>
                    </a:cxn>
                    <a:cxn ang="0">
                      <a:pos x="50" y="433"/>
                    </a:cxn>
                    <a:cxn ang="0">
                      <a:pos x="50" y="390"/>
                    </a:cxn>
                    <a:cxn ang="0">
                      <a:pos x="0" y="375"/>
                    </a:cxn>
                    <a:cxn ang="0">
                      <a:pos x="29" y="375"/>
                    </a:cxn>
                    <a:cxn ang="0">
                      <a:pos x="58" y="375"/>
                    </a:cxn>
                    <a:cxn ang="0">
                      <a:pos x="65" y="339"/>
                    </a:cxn>
                    <a:cxn ang="0">
                      <a:pos x="94" y="316"/>
                    </a:cxn>
                    <a:cxn ang="0">
                      <a:pos x="86" y="295"/>
                    </a:cxn>
                    <a:cxn ang="0">
                      <a:pos x="101" y="259"/>
                    </a:cxn>
                    <a:cxn ang="0">
                      <a:pos x="94" y="237"/>
                    </a:cxn>
                    <a:cxn ang="0">
                      <a:pos x="144" y="201"/>
                    </a:cxn>
                    <a:cxn ang="0">
                      <a:pos x="217" y="223"/>
                    </a:cxn>
                    <a:cxn ang="0">
                      <a:pos x="232" y="273"/>
                    </a:cxn>
                    <a:cxn ang="0">
                      <a:pos x="275" y="251"/>
                    </a:cxn>
                    <a:cxn ang="0">
                      <a:pos x="304" y="287"/>
                    </a:cxn>
                    <a:cxn ang="0">
                      <a:pos x="304" y="251"/>
                    </a:cxn>
                    <a:cxn ang="0">
                      <a:pos x="333" y="201"/>
                    </a:cxn>
                    <a:cxn ang="0">
                      <a:pos x="340" y="136"/>
                    </a:cxn>
                    <a:cxn ang="0">
                      <a:pos x="369" y="107"/>
                    </a:cxn>
                    <a:cxn ang="0">
                      <a:pos x="361" y="79"/>
                    </a:cxn>
                  </a:cxnLst>
                  <a:rect l="0" t="0" r="r" b="b"/>
                  <a:pathLst>
                    <a:path w="606" h="641">
                      <a:moveTo>
                        <a:pt x="354" y="50"/>
                      </a:moveTo>
                      <a:lnTo>
                        <a:pt x="369" y="50"/>
                      </a:lnTo>
                      <a:lnTo>
                        <a:pt x="376" y="57"/>
                      </a:lnTo>
                      <a:lnTo>
                        <a:pt x="383" y="50"/>
                      </a:lnTo>
                      <a:lnTo>
                        <a:pt x="383" y="43"/>
                      </a:lnTo>
                      <a:lnTo>
                        <a:pt x="390" y="35"/>
                      </a:lnTo>
                      <a:lnTo>
                        <a:pt x="397" y="35"/>
                      </a:lnTo>
                      <a:lnTo>
                        <a:pt x="412" y="35"/>
                      </a:lnTo>
                      <a:lnTo>
                        <a:pt x="419" y="50"/>
                      </a:lnTo>
                      <a:lnTo>
                        <a:pt x="426" y="43"/>
                      </a:lnTo>
                      <a:lnTo>
                        <a:pt x="441" y="35"/>
                      </a:lnTo>
                      <a:lnTo>
                        <a:pt x="441" y="7"/>
                      </a:lnTo>
                      <a:lnTo>
                        <a:pt x="455" y="0"/>
                      </a:lnTo>
                      <a:lnTo>
                        <a:pt x="469" y="21"/>
                      </a:lnTo>
                      <a:lnTo>
                        <a:pt x="469" y="28"/>
                      </a:lnTo>
                      <a:lnTo>
                        <a:pt x="469" y="35"/>
                      </a:lnTo>
                      <a:lnTo>
                        <a:pt x="469" y="43"/>
                      </a:lnTo>
                      <a:lnTo>
                        <a:pt x="513" y="35"/>
                      </a:lnTo>
                      <a:lnTo>
                        <a:pt x="513" y="28"/>
                      </a:lnTo>
                      <a:lnTo>
                        <a:pt x="556" y="57"/>
                      </a:lnTo>
                      <a:lnTo>
                        <a:pt x="520" y="79"/>
                      </a:lnTo>
                      <a:lnTo>
                        <a:pt x="513" y="107"/>
                      </a:lnTo>
                      <a:lnTo>
                        <a:pt x="513" y="115"/>
                      </a:lnTo>
                      <a:lnTo>
                        <a:pt x="520" y="136"/>
                      </a:lnTo>
                      <a:lnTo>
                        <a:pt x="513" y="143"/>
                      </a:lnTo>
                      <a:lnTo>
                        <a:pt x="520" y="158"/>
                      </a:lnTo>
                      <a:lnTo>
                        <a:pt x="527" y="165"/>
                      </a:lnTo>
                      <a:lnTo>
                        <a:pt x="534" y="165"/>
                      </a:lnTo>
                      <a:lnTo>
                        <a:pt x="549" y="165"/>
                      </a:lnTo>
                      <a:lnTo>
                        <a:pt x="549" y="172"/>
                      </a:lnTo>
                      <a:lnTo>
                        <a:pt x="556" y="165"/>
                      </a:lnTo>
                      <a:lnTo>
                        <a:pt x="556" y="172"/>
                      </a:lnTo>
                      <a:lnTo>
                        <a:pt x="563" y="172"/>
                      </a:lnTo>
                      <a:lnTo>
                        <a:pt x="570" y="179"/>
                      </a:lnTo>
                      <a:lnTo>
                        <a:pt x="577" y="201"/>
                      </a:lnTo>
                      <a:lnTo>
                        <a:pt x="592" y="215"/>
                      </a:lnTo>
                      <a:lnTo>
                        <a:pt x="606" y="251"/>
                      </a:lnTo>
                      <a:lnTo>
                        <a:pt x="599" y="273"/>
                      </a:lnTo>
                      <a:lnTo>
                        <a:pt x="599" y="302"/>
                      </a:lnTo>
                      <a:lnTo>
                        <a:pt x="585" y="323"/>
                      </a:lnTo>
                      <a:lnTo>
                        <a:pt x="592" y="346"/>
                      </a:lnTo>
                      <a:lnTo>
                        <a:pt x="585" y="368"/>
                      </a:lnTo>
                      <a:lnTo>
                        <a:pt x="585" y="375"/>
                      </a:lnTo>
                      <a:lnTo>
                        <a:pt x="570" y="382"/>
                      </a:lnTo>
                      <a:lnTo>
                        <a:pt x="570" y="390"/>
                      </a:lnTo>
                      <a:lnTo>
                        <a:pt x="563" y="404"/>
                      </a:lnTo>
                      <a:lnTo>
                        <a:pt x="541" y="404"/>
                      </a:lnTo>
                      <a:lnTo>
                        <a:pt x="534" y="411"/>
                      </a:lnTo>
                      <a:lnTo>
                        <a:pt x="534" y="426"/>
                      </a:lnTo>
                      <a:lnTo>
                        <a:pt x="541" y="447"/>
                      </a:lnTo>
                      <a:lnTo>
                        <a:pt x="534" y="454"/>
                      </a:lnTo>
                      <a:lnTo>
                        <a:pt x="534" y="476"/>
                      </a:lnTo>
                      <a:lnTo>
                        <a:pt x="534" y="483"/>
                      </a:lnTo>
                      <a:lnTo>
                        <a:pt x="520" y="526"/>
                      </a:lnTo>
                      <a:lnTo>
                        <a:pt x="491" y="541"/>
                      </a:lnTo>
                      <a:lnTo>
                        <a:pt x="469" y="533"/>
                      </a:lnTo>
                      <a:lnTo>
                        <a:pt x="441" y="541"/>
                      </a:lnTo>
                      <a:lnTo>
                        <a:pt x="419" y="541"/>
                      </a:lnTo>
                      <a:lnTo>
                        <a:pt x="397" y="541"/>
                      </a:lnTo>
                      <a:lnTo>
                        <a:pt x="383" y="533"/>
                      </a:lnTo>
                      <a:lnTo>
                        <a:pt x="369" y="533"/>
                      </a:lnTo>
                      <a:lnTo>
                        <a:pt x="325" y="555"/>
                      </a:lnTo>
                      <a:lnTo>
                        <a:pt x="318" y="555"/>
                      </a:lnTo>
                      <a:lnTo>
                        <a:pt x="297" y="548"/>
                      </a:lnTo>
                      <a:lnTo>
                        <a:pt x="275" y="548"/>
                      </a:lnTo>
                      <a:lnTo>
                        <a:pt x="268" y="548"/>
                      </a:lnTo>
                      <a:lnTo>
                        <a:pt x="253" y="541"/>
                      </a:lnTo>
                      <a:lnTo>
                        <a:pt x="246" y="541"/>
                      </a:lnTo>
                      <a:lnTo>
                        <a:pt x="209" y="533"/>
                      </a:lnTo>
                      <a:lnTo>
                        <a:pt x="194" y="533"/>
                      </a:lnTo>
                      <a:lnTo>
                        <a:pt x="194" y="541"/>
                      </a:lnTo>
                      <a:lnTo>
                        <a:pt x="180" y="541"/>
                      </a:lnTo>
                      <a:lnTo>
                        <a:pt x="166" y="541"/>
                      </a:lnTo>
                      <a:lnTo>
                        <a:pt x="158" y="548"/>
                      </a:lnTo>
                      <a:lnTo>
                        <a:pt x="158" y="562"/>
                      </a:lnTo>
                      <a:lnTo>
                        <a:pt x="130" y="569"/>
                      </a:lnTo>
                      <a:lnTo>
                        <a:pt x="122" y="569"/>
                      </a:lnTo>
                      <a:lnTo>
                        <a:pt x="108" y="555"/>
                      </a:lnTo>
                      <a:lnTo>
                        <a:pt x="94" y="555"/>
                      </a:lnTo>
                      <a:lnTo>
                        <a:pt x="86" y="569"/>
                      </a:lnTo>
                      <a:lnTo>
                        <a:pt x="86" y="584"/>
                      </a:lnTo>
                      <a:lnTo>
                        <a:pt x="79" y="591"/>
                      </a:lnTo>
                      <a:lnTo>
                        <a:pt x="58" y="598"/>
                      </a:lnTo>
                      <a:lnTo>
                        <a:pt x="50" y="620"/>
                      </a:lnTo>
                      <a:lnTo>
                        <a:pt x="29" y="641"/>
                      </a:lnTo>
                      <a:lnTo>
                        <a:pt x="14" y="641"/>
                      </a:lnTo>
                      <a:lnTo>
                        <a:pt x="29" y="620"/>
                      </a:lnTo>
                      <a:lnTo>
                        <a:pt x="36" y="613"/>
                      </a:lnTo>
                      <a:lnTo>
                        <a:pt x="29" y="591"/>
                      </a:lnTo>
                      <a:lnTo>
                        <a:pt x="36" y="569"/>
                      </a:lnTo>
                      <a:lnTo>
                        <a:pt x="36" y="541"/>
                      </a:lnTo>
                      <a:lnTo>
                        <a:pt x="50" y="505"/>
                      </a:lnTo>
                      <a:lnTo>
                        <a:pt x="43" y="505"/>
                      </a:lnTo>
                      <a:lnTo>
                        <a:pt x="50" y="497"/>
                      </a:lnTo>
                      <a:lnTo>
                        <a:pt x="43" y="490"/>
                      </a:lnTo>
                      <a:lnTo>
                        <a:pt x="58" y="483"/>
                      </a:lnTo>
                      <a:lnTo>
                        <a:pt x="65" y="483"/>
                      </a:lnTo>
                      <a:lnTo>
                        <a:pt x="65" y="469"/>
                      </a:lnTo>
                      <a:lnTo>
                        <a:pt x="50" y="433"/>
                      </a:lnTo>
                      <a:lnTo>
                        <a:pt x="58" y="426"/>
                      </a:lnTo>
                      <a:lnTo>
                        <a:pt x="58" y="404"/>
                      </a:lnTo>
                      <a:lnTo>
                        <a:pt x="50" y="390"/>
                      </a:lnTo>
                      <a:lnTo>
                        <a:pt x="43" y="375"/>
                      </a:lnTo>
                      <a:lnTo>
                        <a:pt x="22" y="382"/>
                      </a:lnTo>
                      <a:lnTo>
                        <a:pt x="0" y="375"/>
                      </a:lnTo>
                      <a:lnTo>
                        <a:pt x="0" y="368"/>
                      </a:lnTo>
                      <a:lnTo>
                        <a:pt x="7" y="361"/>
                      </a:lnTo>
                      <a:lnTo>
                        <a:pt x="29" y="375"/>
                      </a:lnTo>
                      <a:lnTo>
                        <a:pt x="43" y="368"/>
                      </a:lnTo>
                      <a:lnTo>
                        <a:pt x="50" y="375"/>
                      </a:lnTo>
                      <a:lnTo>
                        <a:pt x="58" y="375"/>
                      </a:lnTo>
                      <a:lnTo>
                        <a:pt x="65" y="368"/>
                      </a:lnTo>
                      <a:lnTo>
                        <a:pt x="65" y="346"/>
                      </a:lnTo>
                      <a:lnTo>
                        <a:pt x="65" y="339"/>
                      </a:lnTo>
                      <a:lnTo>
                        <a:pt x="79" y="331"/>
                      </a:lnTo>
                      <a:lnTo>
                        <a:pt x="94" y="323"/>
                      </a:lnTo>
                      <a:lnTo>
                        <a:pt x="94" y="316"/>
                      </a:lnTo>
                      <a:lnTo>
                        <a:pt x="86" y="316"/>
                      </a:lnTo>
                      <a:lnTo>
                        <a:pt x="79" y="309"/>
                      </a:lnTo>
                      <a:lnTo>
                        <a:pt x="86" y="295"/>
                      </a:lnTo>
                      <a:lnTo>
                        <a:pt x="79" y="273"/>
                      </a:lnTo>
                      <a:lnTo>
                        <a:pt x="94" y="273"/>
                      </a:lnTo>
                      <a:lnTo>
                        <a:pt x="101" y="259"/>
                      </a:lnTo>
                      <a:lnTo>
                        <a:pt x="94" y="251"/>
                      </a:lnTo>
                      <a:lnTo>
                        <a:pt x="94" y="244"/>
                      </a:lnTo>
                      <a:lnTo>
                        <a:pt x="94" y="237"/>
                      </a:lnTo>
                      <a:lnTo>
                        <a:pt x="108" y="215"/>
                      </a:lnTo>
                      <a:lnTo>
                        <a:pt x="122" y="208"/>
                      </a:lnTo>
                      <a:lnTo>
                        <a:pt x="144" y="201"/>
                      </a:lnTo>
                      <a:lnTo>
                        <a:pt x="180" y="208"/>
                      </a:lnTo>
                      <a:lnTo>
                        <a:pt x="194" y="201"/>
                      </a:lnTo>
                      <a:lnTo>
                        <a:pt x="217" y="223"/>
                      </a:lnTo>
                      <a:lnTo>
                        <a:pt x="225" y="266"/>
                      </a:lnTo>
                      <a:lnTo>
                        <a:pt x="232" y="280"/>
                      </a:lnTo>
                      <a:lnTo>
                        <a:pt x="232" y="273"/>
                      </a:lnTo>
                      <a:lnTo>
                        <a:pt x="246" y="266"/>
                      </a:lnTo>
                      <a:lnTo>
                        <a:pt x="253" y="259"/>
                      </a:lnTo>
                      <a:lnTo>
                        <a:pt x="275" y="251"/>
                      </a:lnTo>
                      <a:lnTo>
                        <a:pt x="289" y="259"/>
                      </a:lnTo>
                      <a:lnTo>
                        <a:pt x="297" y="287"/>
                      </a:lnTo>
                      <a:lnTo>
                        <a:pt x="304" y="287"/>
                      </a:lnTo>
                      <a:lnTo>
                        <a:pt x="304" y="266"/>
                      </a:lnTo>
                      <a:lnTo>
                        <a:pt x="311" y="259"/>
                      </a:lnTo>
                      <a:lnTo>
                        <a:pt x="304" y="251"/>
                      </a:lnTo>
                      <a:lnTo>
                        <a:pt x="304" y="244"/>
                      </a:lnTo>
                      <a:lnTo>
                        <a:pt x="333" y="223"/>
                      </a:lnTo>
                      <a:lnTo>
                        <a:pt x="333" y="201"/>
                      </a:lnTo>
                      <a:lnTo>
                        <a:pt x="347" y="172"/>
                      </a:lnTo>
                      <a:lnTo>
                        <a:pt x="347" y="165"/>
                      </a:lnTo>
                      <a:lnTo>
                        <a:pt x="340" y="136"/>
                      </a:lnTo>
                      <a:lnTo>
                        <a:pt x="354" y="122"/>
                      </a:lnTo>
                      <a:lnTo>
                        <a:pt x="354" y="115"/>
                      </a:lnTo>
                      <a:lnTo>
                        <a:pt x="369" y="107"/>
                      </a:lnTo>
                      <a:lnTo>
                        <a:pt x="369" y="100"/>
                      </a:lnTo>
                      <a:lnTo>
                        <a:pt x="354" y="93"/>
                      </a:lnTo>
                      <a:lnTo>
                        <a:pt x="361" y="79"/>
                      </a:lnTo>
                      <a:lnTo>
                        <a:pt x="354" y="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60" name="Freeform 92"/>
                <p:cNvSpPr>
                  <a:spLocks/>
                </p:cNvSpPr>
                <p:nvPr/>
              </p:nvSpPr>
              <p:spPr bwMode="auto">
                <a:xfrm>
                  <a:off x="6842125" y="2425700"/>
                  <a:ext cx="962025" cy="1017588"/>
                </a:xfrm>
                <a:custGeom>
                  <a:avLst/>
                  <a:gdLst/>
                  <a:ahLst/>
                  <a:cxnLst>
                    <a:cxn ang="0">
                      <a:pos x="376" y="57"/>
                    </a:cxn>
                    <a:cxn ang="0">
                      <a:pos x="390" y="35"/>
                    </a:cxn>
                    <a:cxn ang="0">
                      <a:pos x="419" y="50"/>
                    </a:cxn>
                    <a:cxn ang="0">
                      <a:pos x="441" y="7"/>
                    </a:cxn>
                    <a:cxn ang="0">
                      <a:pos x="469" y="28"/>
                    </a:cxn>
                    <a:cxn ang="0">
                      <a:pos x="513" y="35"/>
                    </a:cxn>
                    <a:cxn ang="0">
                      <a:pos x="520" y="79"/>
                    </a:cxn>
                    <a:cxn ang="0">
                      <a:pos x="520" y="136"/>
                    </a:cxn>
                    <a:cxn ang="0">
                      <a:pos x="527" y="165"/>
                    </a:cxn>
                    <a:cxn ang="0">
                      <a:pos x="549" y="172"/>
                    </a:cxn>
                    <a:cxn ang="0">
                      <a:pos x="563" y="172"/>
                    </a:cxn>
                    <a:cxn ang="0">
                      <a:pos x="592" y="215"/>
                    </a:cxn>
                    <a:cxn ang="0">
                      <a:pos x="599" y="302"/>
                    </a:cxn>
                    <a:cxn ang="0">
                      <a:pos x="585" y="368"/>
                    </a:cxn>
                    <a:cxn ang="0">
                      <a:pos x="570" y="390"/>
                    </a:cxn>
                    <a:cxn ang="0">
                      <a:pos x="534" y="411"/>
                    </a:cxn>
                    <a:cxn ang="0">
                      <a:pos x="534" y="454"/>
                    </a:cxn>
                    <a:cxn ang="0">
                      <a:pos x="520" y="526"/>
                    </a:cxn>
                    <a:cxn ang="0">
                      <a:pos x="441" y="541"/>
                    </a:cxn>
                    <a:cxn ang="0">
                      <a:pos x="383" y="533"/>
                    </a:cxn>
                    <a:cxn ang="0">
                      <a:pos x="318" y="555"/>
                    </a:cxn>
                    <a:cxn ang="0">
                      <a:pos x="268" y="548"/>
                    </a:cxn>
                    <a:cxn ang="0">
                      <a:pos x="209" y="533"/>
                    </a:cxn>
                    <a:cxn ang="0">
                      <a:pos x="180" y="541"/>
                    </a:cxn>
                    <a:cxn ang="0">
                      <a:pos x="158" y="562"/>
                    </a:cxn>
                    <a:cxn ang="0">
                      <a:pos x="108" y="555"/>
                    </a:cxn>
                    <a:cxn ang="0">
                      <a:pos x="86" y="584"/>
                    </a:cxn>
                    <a:cxn ang="0">
                      <a:pos x="50" y="620"/>
                    </a:cxn>
                    <a:cxn ang="0">
                      <a:pos x="29" y="620"/>
                    </a:cxn>
                    <a:cxn ang="0">
                      <a:pos x="36" y="569"/>
                    </a:cxn>
                    <a:cxn ang="0">
                      <a:pos x="43" y="505"/>
                    </a:cxn>
                    <a:cxn ang="0">
                      <a:pos x="58" y="483"/>
                    </a:cxn>
                    <a:cxn ang="0">
                      <a:pos x="50" y="433"/>
                    </a:cxn>
                    <a:cxn ang="0">
                      <a:pos x="50" y="390"/>
                    </a:cxn>
                    <a:cxn ang="0">
                      <a:pos x="0" y="375"/>
                    </a:cxn>
                    <a:cxn ang="0">
                      <a:pos x="29" y="375"/>
                    </a:cxn>
                    <a:cxn ang="0">
                      <a:pos x="58" y="375"/>
                    </a:cxn>
                    <a:cxn ang="0">
                      <a:pos x="65" y="339"/>
                    </a:cxn>
                    <a:cxn ang="0">
                      <a:pos x="94" y="316"/>
                    </a:cxn>
                    <a:cxn ang="0">
                      <a:pos x="86" y="295"/>
                    </a:cxn>
                    <a:cxn ang="0">
                      <a:pos x="101" y="259"/>
                    </a:cxn>
                    <a:cxn ang="0">
                      <a:pos x="94" y="237"/>
                    </a:cxn>
                    <a:cxn ang="0">
                      <a:pos x="144" y="201"/>
                    </a:cxn>
                    <a:cxn ang="0">
                      <a:pos x="217" y="223"/>
                    </a:cxn>
                    <a:cxn ang="0">
                      <a:pos x="232" y="273"/>
                    </a:cxn>
                    <a:cxn ang="0">
                      <a:pos x="275" y="251"/>
                    </a:cxn>
                    <a:cxn ang="0">
                      <a:pos x="304" y="287"/>
                    </a:cxn>
                    <a:cxn ang="0">
                      <a:pos x="304" y="251"/>
                    </a:cxn>
                    <a:cxn ang="0">
                      <a:pos x="333" y="201"/>
                    </a:cxn>
                    <a:cxn ang="0">
                      <a:pos x="340" y="136"/>
                    </a:cxn>
                    <a:cxn ang="0">
                      <a:pos x="369" y="107"/>
                    </a:cxn>
                    <a:cxn ang="0">
                      <a:pos x="361" y="79"/>
                    </a:cxn>
                  </a:cxnLst>
                  <a:rect l="0" t="0" r="r" b="b"/>
                  <a:pathLst>
                    <a:path w="606" h="641">
                      <a:moveTo>
                        <a:pt x="354" y="50"/>
                      </a:moveTo>
                      <a:lnTo>
                        <a:pt x="369" y="50"/>
                      </a:lnTo>
                      <a:lnTo>
                        <a:pt x="376" y="57"/>
                      </a:lnTo>
                      <a:lnTo>
                        <a:pt x="383" y="50"/>
                      </a:lnTo>
                      <a:lnTo>
                        <a:pt x="383" y="43"/>
                      </a:lnTo>
                      <a:lnTo>
                        <a:pt x="390" y="35"/>
                      </a:lnTo>
                      <a:lnTo>
                        <a:pt x="397" y="35"/>
                      </a:lnTo>
                      <a:lnTo>
                        <a:pt x="412" y="35"/>
                      </a:lnTo>
                      <a:lnTo>
                        <a:pt x="419" y="50"/>
                      </a:lnTo>
                      <a:lnTo>
                        <a:pt x="426" y="43"/>
                      </a:lnTo>
                      <a:lnTo>
                        <a:pt x="441" y="35"/>
                      </a:lnTo>
                      <a:lnTo>
                        <a:pt x="441" y="7"/>
                      </a:lnTo>
                      <a:lnTo>
                        <a:pt x="455" y="0"/>
                      </a:lnTo>
                      <a:lnTo>
                        <a:pt x="469" y="21"/>
                      </a:lnTo>
                      <a:lnTo>
                        <a:pt x="469" y="28"/>
                      </a:lnTo>
                      <a:lnTo>
                        <a:pt x="469" y="35"/>
                      </a:lnTo>
                      <a:lnTo>
                        <a:pt x="469" y="43"/>
                      </a:lnTo>
                      <a:lnTo>
                        <a:pt x="513" y="35"/>
                      </a:lnTo>
                      <a:lnTo>
                        <a:pt x="513" y="28"/>
                      </a:lnTo>
                      <a:lnTo>
                        <a:pt x="556" y="57"/>
                      </a:lnTo>
                      <a:lnTo>
                        <a:pt x="520" y="79"/>
                      </a:lnTo>
                      <a:lnTo>
                        <a:pt x="513" y="107"/>
                      </a:lnTo>
                      <a:lnTo>
                        <a:pt x="513" y="115"/>
                      </a:lnTo>
                      <a:lnTo>
                        <a:pt x="520" y="136"/>
                      </a:lnTo>
                      <a:lnTo>
                        <a:pt x="513" y="143"/>
                      </a:lnTo>
                      <a:lnTo>
                        <a:pt x="520" y="158"/>
                      </a:lnTo>
                      <a:lnTo>
                        <a:pt x="527" y="165"/>
                      </a:lnTo>
                      <a:lnTo>
                        <a:pt x="534" y="165"/>
                      </a:lnTo>
                      <a:lnTo>
                        <a:pt x="549" y="165"/>
                      </a:lnTo>
                      <a:lnTo>
                        <a:pt x="549" y="172"/>
                      </a:lnTo>
                      <a:lnTo>
                        <a:pt x="556" y="165"/>
                      </a:lnTo>
                      <a:lnTo>
                        <a:pt x="556" y="172"/>
                      </a:lnTo>
                      <a:lnTo>
                        <a:pt x="563" y="172"/>
                      </a:lnTo>
                      <a:lnTo>
                        <a:pt x="570" y="179"/>
                      </a:lnTo>
                      <a:lnTo>
                        <a:pt x="577" y="201"/>
                      </a:lnTo>
                      <a:lnTo>
                        <a:pt x="592" y="215"/>
                      </a:lnTo>
                      <a:lnTo>
                        <a:pt x="606" y="251"/>
                      </a:lnTo>
                      <a:lnTo>
                        <a:pt x="599" y="273"/>
                      </a:lnTo>
                      <a:lnTo>
                        <a:pt x="599" y="302"/>
                      </a:lnTo>
                      <a:lnTo>
                        <a:pt x="585" y="323"/>
                      </a:lnTo>
                      <a:lnTo>
                        <a:pt x="592" y="346"/>
                      </a:lnTo>
                      <a:lnTo>
                        <a:pt x="585" y="368"/>
                      </a:lnTo>
                      <a:lnTo>
                        <a:pt x="585" y="375"/>
                      </a:lnTo>
                      <a:lnTo>
                        <a:pt x="570" y="382"/>
                      </a:lnTo>
                      <a:lnTo>
                        <a:pt x="570" y="390"/>
                      </a:lnTo>
                      <a:lnTo>
                        <a:pt x="563" y="404"/>
                      </a:lnTo>
                      <a:lnTo>
                        <a:pt x="541" y="404"/>
                      </a:lnTo>
                      <a:lnTo>
                        <a:pt x="534" y="411"/>
                      </a:lnTo>
                      <a:lnTo>
                        <a:pt x="534" y="426"/>
                      </a:lnTo>
                      <a:lnTo>
                        <a:pt x="541" y="447"/>
                      </a:lnTo>
                      <a:lnTo>
                        <a:pt x="534" y="454"/>
                      </a:lnTo>
                      <a:lnTo>
                        <a:pt x="534" y="476"/>
                      </a:lnTo>
                      <a:lnTo>
                        <a:pt x="534" y="483"/>
                      </a:lnTo>
                      <a:lnTo>
                        <a:pt x="520" y="526"/>
                      </a:lnTo>
                      <a:lnTo>
                        <a:pt x="491" y="541"/>
                      </a:lnTo>
                      <a:lnTo>
                        <a:pt x="469" y="533"/>
                      </a:lnTo>
                      <a:lnTo>
                        <a:pt x="441" y="541"/>
                      </a:lnTo>
                      <a:lnTo>
                        <a:pt x="419" y="541"/>
                      </a:lnTo>
                      <a:lnTo>
                        <a:pt x="397" y="541"/>
                      </a:lnTo>
                      <a:lnTo>
                        <a:pt x="383" y="533"/>
                      </a:lnTo>
                      <a:lnTo>
                        <a:pt x="369" y="533"/>
                      </a:lnTo>
                      <a:lnTo>
                        <a:pt x="325" y="555"/>
                      </a:lnTo>
                      <a:lnTo>
                        <a:pt x="318" y="555"/>
                      </a:lnTo>
                      <a:lnTo>
                        <a:pt x="297" y="548"/>
                      </a:lnTo>
                      <a:lnTo>
                        <a:pt x="275" y="548"/>
                      </a:lnTo>
                      <a:lnTo>
                        <a:pt x="268" y="548"/>
                      </a:lnTo>
                      <a:lnTo>
                        <a:pt x="253" y="541"/>
                      </a:lnTo>
                      <a:lnTo>
                        <a:pt x="246" y="541"/>
                      </a:lnTo>
                      <a:lnTo>
                        <a:pt x="209" y="533"/>
                      </a:lnTo>
                      <a:lnTo>
                        <a:pt x="194" y="533"/>
                      </a:lnTo>
                      <a:lnTo>
                        <a:pt x="194" y="541"/>
                      </a:lnTo>
                      <a:lnTo>
                        <a:pt x="180" y="541"/>
                      </a:lnTo>
                      <a:lnTo>
                        <a:pt x="166" y="541"/>
                      </a:lnTo>
                      <a:lnTo>
                        <a:pt x="158" y="548"/>
                      </a:lnTo>
                      <a:lnTo>
                        <a:pt x="158" y="562"/>
                      </a:lnTo>
                      <a:lnTo>
                        <a:pt x="130" y="569"/>
                      </a:lnTo>
                      <a:lnTo>
                        <a:pt x="122" y="569"/>
                      </a:lnTo>
                      <a:lnTo>
                        <a:pt x="108" y="555"/>
                      </a:lnTo>
                      <a:lnTo>
                        <a:pt x="94" y="555"/>
                      </a:lnTo>
                      <a:lnTo>
                        <a:pt x="86" y="569"/>
                      </a:lnTo>
                      <a:lnTo>
                        <a:pt x="86" y="584"/>
                      </a:lnTo>
                      <a:lnTo>
                        <a:pt x="79" y="591"/>
                      </a:lnTo>
                      <a:lnTo>
                        <a:pt x="58" y="598"/>
                      </a:lnTo>
                      <a:lnTo>
                        <a:pt x="50" y="620"/>
                      </a:lnTo>
                      <a:lnTo>
                        <a:pt x="29" y="641"/>
                      </a:lnTo>
                      <a:lnTo>
                        <a:pt x="14" y="641"/>
                      </a:lnTo>
                      <a:lnTo>
                        <a:pt x="29" y="620"/>
                      </a:lnTo>
                      <a:lnTo>
                        <a:pt x="36" y="613"/>
                      </a:lnTo>
                      <a:lnTo>
                        <a:pt x="29" y="591"/>
                      </a:lnTo>
                      <a:lnTo>
                        <a:pt x="36" y="569"/>
                      </a:lnTo>
                      <a:lnTo>
                        <a:pt x="36" y="541"/>
                      </a:lnTo>
                      <a:lnTo>
                        <a:pt x="50" y="505"/>
                      </a:lnTo>
                      <a:lnTo>
                        <a:pt x="43" y="505"/>
                      </a:lnTo>
                      <a:lnTo>
                        <a:pt x="50" y="497"/>
                      </a:lnTo>
                      <a:lnTo>
                        <a:pt x="43" y="490"/>
                      </a:lnTo>
                      <a:lnTo>
                        <a:pt x="58" y="483"/>
                      </a:lnTo>
                      <a:lnTo>
                        <a:pt x="65" y="483"/>
                      </a:lnTo>
                      <a:lnTo>
                        <a:pt x="65" y="469"/>
                      </a:lnTo>
                      <a:lnTo>
                        <a:pt x="50" y="433"/>
                      </a:lnTo>
                      <a:lnTo>
                        <a:pt x="58" y="426"/>
                      </a:lnTo>
                      <a:lnTo>
                        <a:pt x="58" y="404"/>
                      </a:lnTo>
                      <a:lnTo>
                        <a:pt x="50" y="390"/>
                      </a:lnTo>
                      <a:lnTo>
                        <a:pt x="43" y="375"/>
                      </a:lnTo>
                      <a:lnTo>
                        <a:pt x="22" y="382"/>
                      </a:lnTo>
                      <a:lnTo>
                        <a:pt x="0" y="375"/>
                      </a:lnTo>
                      <a:lnTo>
                        <a:pt x="0" y="368"/>
                      </a:lnTo>
                      <a:lnTo>
                        <a:pt x="7" y="361"/>
                      </a:lnTo>
                      <a:lnTo>
                        <a:pt x="29" y="375"/>
                      </a:lnTo>
                      <a:lnTo>
                        <a:pt x="43" y="368"/>
                      </a:lnTo>
                      <a:lnTo>
                        <a:pt x="50" y="375"/>
                      </a:lnTo>
                      <a:lnTo>
                        <a:pt x="58" y="375"/>
                      </a:lnTo>
                      <a:lnTo>
                        <a:pt x="65" y="368"/>
                      </a:lnTo>
                      <a:lnTo>
                        <a:pt x="65" y="346"/>
                      </a:lnTo>
                      <a:lnTo>
                        <a:pt x="65" y="339"/>
                      </a:lnTo>
                      <a:lnTo>
                        <a:pt x="79" y="331"/>
                      </a:lnTo>
                      <a:lnTo>
                        <a:pt x="94" y="323"/>
                      </a:lnTo>
                      <a:lnTo>
                        <a:pt x="94" y="316"/>
                      </a:lnTo>
                      <a:lnTo>
                        <a:pt x="86" y="316"/>
                      </a:lnTo>
                      <a:lnTo>
                        <a:pt x="79" y="309"/>
                      </a:lnTo>
                      <a:lnTo>
                        <a:pt x="86" y="295"/>
                      </a:lnTo>
                      <a:lnTo>
                        <a:pt x="79" y="273"/>
                      </a:lnTo>
                      <a:lnTo>
                        <a:pt x="94" y="273"/>
                      </a:lnTo>
                      <a:lnTo>
                        <a:pt x="101" y="259"/>
                      </a:lnTo>
                      <a:lnTo>
                        <a:pt x="94" y="251"/>
                      </a:lnTo>
                      <a:lnTo>
                        <a:pt x="94" y="244"/>
                      </a:lnTo>
                      <a:lnTo>
                        <a:pt x="94" y="237"/>
                      </a:lnTo>
                      <a:lnTo>
                        <a:pt x="108" y="215"/>
                      </a:lnTo>
                      <a:lnTo>
                        <a:pt x="122" y="208"/>
                      </a:lnTo>
                      <a:lnTo>
                        <a:pt x="144" y="201"/>
                      </a:lnTo>
                      <a:lnTo>
                        <a:pt x="180" y="208"/>
                      </a:lnTo>
                      <a:lnTo>
                        <a:pt x="194" y="201"/>
                      </a:lnTo>
                      <a:lnTo>
                        <a:pt x="217" y="223"/>
                      </a:lnTo>
                      <a:lnTo>
                        <a:pt x="225" y="266"/>
                      </a:lnTo>
                      <a:lnTo>
                        <a:pt x="232" y="280"/>
                      </a:lnTo>
                      <a:lnTo>
                        <a:pt x="232" y="273"/>
                      </a:lnTo>
                      <a:lnTo>
                        <a:pt x="246" y="266"/>
                      </a:lnTo>
                      <a:lnTo>
                        <a:pt x="253" y="259"/>
                      </a:lnTo>
                      <a:lnTo>
                        <a:pt x="275" y="251"/>
                      </a:lnTo>
                      <a:lnTo>
                        <a:pt x="289" y="259"/>
                      </a:lnTo>
                      <a:lnTo>
                        <a:pt x="297" y="287"/>
                      </a:lnTo>
                      <a:lnTo>
                        <a:pt x="304" y="287"/>
                      </a:lnTo>
                      <a:lnTo>
                        <a:pt x="304" y="266"/>
                      </a:lnTo>
                      <a:lnTo>
                        <a:pt x="311" y="259"/>
                      </a:lnTo>
                      <a:lnTo>
                        <a:pt x="304" y="251"/>
                      </a:lnTo>
                      <a:lnTo>
                        <a:pt x="304" y="244"/>
                      </a:lnTo>
                      <a:lnTo>
                        <a:pt x="333" y="223"/>
                      </a:lnTo>
                      <a:lnTo>
                        <a:pt x="333" y="201"/>
                      </a:lnTo>
                      <a:lnTo>
                        <a:pt x="347" y="172"/>
                      </a:lnTo>
                      <a:lnTo>
                        <a:pt x="347" y="165"/>
                      </a:lnTo>
                      <a:lnTo>
                        <a:pt x="340" y="136"/>
                      </a:lnTo>
                      <a:lnTo>
                        <a:pt x="354" y="122"/>
                      </a:lnTo>
                      <a:lnTo>
                        <a:pt x="354" y="115"/>
                      </a:lnTo>
                      <a:lnTo>
                        <a:pt x="369" y="107"/>
                      </a:lnTo>
                      <a:lnTo>
                        <a:pt x="369" y="100"/>
                      </a:lnTo>
                      <a:lnTo>
                        <a:pt x="354" y="93"/>
                      </a:lnTo>
                      <a:lnTo>
                        <a:pt x="361" y="79"/>
                      </a:lnTo>
                      <a:lnTo>
                        <a:pt x="354" y="50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61" name="Freeform 93"/>
                <p:cNvSpPr>
                  <a:spLocks/>
                </p:cNvSpPr>
                <p:nvPr/>
              </p:nvSpPr>
              <p:spPr bwMode="auto">
                <a:xfrm>
                  <a:off x="6877050" y="2311400"/>
                  <a:ext cx="550862" cy="569913"/>
                </a:xfrm>
                <a:custGeom>
                  <a:avLst/>
                  <a:gdLst/>
                  <a:ahLst/>
                  <a:cxnLst>
                    <a:cxn ang="0">
                      <a:pos x="224" y="28"/>
                    </a:cxn>
                    <a:cxn ang="0">
                      <a:pos x="260" y="28"/>
                    </a:cxn>
                    <a:cxn ang="0">
                      <a:pos x="289" y="28"/>
                    </a:cxn>
                    <a:cxn ang="0">
                      <a:pos x="303" y="7"/>
                    </a:cxn>
                    <a:cxn ang="0">
                      <a:pos x="318" y="0"/>
                    </a:cxn>
                    <a:cxn ang="0">
                      <a:pos x="332" y="7"/>
                    </a:cxn>
                    <a:cxn ang="0">
                      <a:pos x="311" y="93"/>
                    </a:cxn>
                    <a:cxn ang="0">
                      <a:pos x="303" y="115"/>
                    </a:cxn>
                    <a:cxn ang="0">
                      <a:pos x="332" y="122"/>
                    </a:cxn>
                    <a:cxn ang="0">
                      <a:pos x="332" y="165"/>
                    </a:cxn>
                    <a:cxn ang="0">
                      <a:pos x="347" y="179"/>
                    </a:cxn>
                    <a:cxn ang="0">
                      <a:pos x="332" y="194"/>
                    </a:cxn>
                    <a:cxn ang="0">
                      <a:pos x="325" y="237"/>
                    </a:cxn>
                    <a:cxn ang="0">
                      <a:pos x="311" y="273"/>
                    </a:cxn>
                    <a:cxn ang="0">
                      <a:pos x="282" y="316"/>
                    </a:cxn>
                    <a:cxn ang="0">
                      <a:pos x="289" y="331"/>
                    </a:cxn>
                    <a:cxn ang="0">
                      <a:pos x="282" y="359"/>
                    </a:cxn>
                    <a:cxn ang="0">
                      <a:pos x="267" y="331"/>
                    </a:cxn>
                    <a:cxn ang="0">
                      <a:pos x="231" y="331"/>
                    </a:cxn>
                    <a:cxn ang="0">
                      <a:pos x="210" y="345"/>
                    </a:cxn>
                    <a:cxn ang="0">
                      <a:pos x="203" y="338"/>
                    </a:cxn>
                    <a:cxn ang="0">
                      <a:pos x="172" y="273"/>
                    </a:cxn>
                    <a:cxn ang="0">
                      <a:pos x="122" y="273"/>
                    </a:cxn>
                    <a:cxn ang="0">
                      <a:pos x="86" y="287"/>
                    </a:cxn>
                    <a:cxn ang="0">
                      <a:pos x="72" y="316"/>
                    </a:cxn>
                    <a:cxn ang="0">
                      <a:pos x="43" y="323"/>
                    </a:cxn>
                    <a:cxn ang="0">
                      <a:pos x="28" y="323"/>
                    </a:cxn>
                    <a:cxn ang="0">
                      <a:pos x="7" y="316"/>
                    </a:cxn>
                    <a:cxn ang="0">
                      <a:pos x="7" y="302"/>
                    </a:cxn>
                    <a:cxn ang="0">
                      <a:pos x="7" y="295"/>
                    </a:cxn>
                    <a:cxn ang="0">
                      <a:pos x="7" y="273"/>
                    </a:cxn>
                    <a:cxn ang="0">
                      <a:pos x="7" y="266"/>
                    </a:cxn>
                    <a:cxn ang="0">
                      <a:pos x="21" y="287"/>
                    </a:cxn>
                    <a:cxn ang="0">
                      <a:pos x="43" y="266"/>
                    </a:cxn>
                    <a:cxn ang="0">
                      <a:pos x="50" y="259"/>
                    </a:cxn>
                    <a:cxn ang="0">
                      <a:pos x="43" y="237"/>
                    </a:cxn>
                    <a:cxn ang="0">
                      <a:pos x="21" y="215"/>
                    </a:cxn>
                    <a:cxn ang="0">
                      <a:pos x="0" y="194"/>
                    </a:cxn>
                    <a:cxn ang="0">
                      <a:pos x="14" y="151"/>
                    </a:cxn>
                    <a:cxn ang="0">
                      <a:pos x="43" y="151"/>
                    </a:cxn>
                    <a:cxn ang="0">
                      <a:pos x="93" y="115"/>
                    </a:cxn>
                    <a:cxn ang="0">
                      <a:pos x="122" y="79"/>
                    </a:cxn>
                    <a:cxn ang="0">
                      <a:pos x="144" y="86"/>
                    </a:cxn>
                    <a:cxn ang="0">
                      <a:pos x="165" y="79"/>
                    </a:cxn>
                    <a:cxn ang="0">
                      <a:pos x="180" y="64"/>
                    </a:cxn>
                    <a:cxn ang="0">
                      <a:pos x="187" y="28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347" h="359">
                      <a:moveTo>
                        <a:pt x="217" y="14"/>
                      </a:moveTo>
                      <a:lnTo>
                        <a:pt x="224" y="28"/>
                      </a:lnTo>
                      <a:lnTo>
                        <a:pt x="239" y="21"/>
                      </a:lnTo>
                      <a:lnTo>
                        <a:pt x="260" y="28"/>
                      </a:lnTo>
                      <a:lnTo>
                        <a:pt x="282" y="21"/>
                      </a:lnTo>
                      <a:lnTo>
                        <a:pt x="289" y="28"/>
                      </a:lnTo>
                      <a:lnTo>
                        <a:pt x="289" y="14"/>
                      </a:lnTo>
                      <a:lnTo>
                        <a:pt x="303" y="7"/>
                      </a:lnTo>
                      <a:lnTo>
                        <a:pt x="311" y="14"/>
                      </a:lnTo>
                      <a:lnTo>
                        <a:pt x="318" y="0"/>
                      </a:lnTo>
                      <a:lnTo>
                        <a:pt x="325" y="0"/>
                      </a:lnTo>
                      <a:lnTo>
                        <a:pt x="332" y="7"/>
                      </a:lnTo>
                      <a:lnTo>
                        <a:pt x="332" y="64"/>
                      </a:lnTo>
                      <a:lnTo>
                        <a:pt x="311" y="93"/>
                      </a:lnTo>
                      <a:lnTo>
                        <a:pt x="296" y="100"/>
                      </a:lnTo>
                      <a:lnTo>
                        <a:pt x="303" y="115"/>
                      </a:lnTo>
                      <a:lnTo>
                        <a:pt x="318" y="115"/>
                      </a:lnTo>
                      <a:lnTo>
                        <a:pt x="332" y="122"/>
                      </a:lnTo>
                      <a:lnTo>
                        <a:pt x="339" y="151"/>
                      </a:lnTo>
                      <a:lnTo>
                        <a:pt x="332" y="165"/>
                      </a:lnTo>
                      <a:lnTo>
                        <a:pt x="347" y="172"/>
                      </a:lnTo>
                      <a:lnTo>
                        <a:pt x="347" y="179"/>
                      </a:lnTo>
                      <a:lnTo>
                        <a:pt x="332" y="187"/>
                      </a:lnTo>
                      <a:lnTo>
                        <a:pt x="332" y="194"/>
                      </a:lnTo>
                      <a:lnTo>
                        <a:pt x="318" y="208"/>
                      </a:lnTo>
                      <a:lnTo>
                        <a:pt x="325" y="237"/>
                      </a:lnTo>
                      <a:lnTo>
                        <a:pt x="325" y="244"/>
                      </a:lnTo>
                      <a:lnTo>
                        <a:pt x="311" y="273"/>
                      </a:lnTo>
                      <a:lnTo>
                        <a:pt x="311" y="295"/>
                      </a:lnTo>
                      <a:lnTo>
                        <a:pt x="282" y="316"/>
                      </a:lnTo>
                      <a:lnTo>
                        <a:pt x="282" y="323"/>
                      </a:lnTo>
                      <a:lnTo>
                        <a:pt x="289" y="331"/>
                      </a:lnTo>
                      <a:lnTo>
                        <a:pt x="282" y="338"/>
                      </a:lnTo>
                      <a:lnTo>
                        <a:pt x="282" y="359"/>
                      </a:lnTo>
                      <a:lnTo>
                        <a:pt x="275" y="359"/>
                      </a:lnTo>
                      <a:lnTo>
                        <a:pt x="267" y="331"/>
                      </a:lnTo>
                      <a:lnTo>
                        <a:pt x="253" y="323"/>
                      </a:lnTo>
                      <a:lnTo>
                        <a:pt x="231" y="331"/>
                      </a:lnTo>
                      <a:lnTo>
                        <a:pt x="224" y="338"/>
                      </a:lnTo>
                      <a:lnTo>
                        <a:pt x="210" y="345"/>
                      </a:lnTo>
                      <a:lnTo>
                        <a:pt x="210" y="352"/>
                      </a:lnTo>
                      <a:lnTo>
                        <a:pt x="203" y="338"/>
                      </a:lnTo>
                      <a:lnTo>
                        <a:pt x="195" y="295"/>
                      </a:lnTo>
                      <a:lnTo>
                        <a:pt x="172" y="273"/>
                      </a:lnTo>
                      <a:lnTo>
                        <a:pt x="158" y="280"/>
                      </a:lnTo>
                      <a:lnTo>
                        <a:pt x="122" y="273"/>
                      </a:lnTo>
                      <a:lnTo>
                        <a:pt x="100" y="280"/>
                      </a:lnTo>
                      <a:lnTo>
                        <a:pt x="86" y="287"/>
                      </a:lnTo>
                      <a:lnTo>
                        <a:pt x="72" y="309"/>
                      </a:lnTo>
                      <a:lnTo>
                        <a:pt x="72" y="316"/>
                      </a:lnTo>
                      <a:lnTo>
                        <a:pt x="57" y="323"/>
                      </a:lnTo>
                      <a:lnTo>
                        <a:pt x="43" y="323"/>
                      </a:lnTo>
                      <a:lnTo>
                        <a:pt x="36" y="331"/>
                      </a:lnTo>
                      <a:lnTo>
                        <a:pt x="28" y="323"/>
                      </a:lnTo>
                      <a:lnTo>
                        <a:pt x="21" y="316"/>
                      </a:lnTo>
                      <a:lnTo>
                        <a:pt x="7" y="316"/>
                      </a:lnTo>
                      <a:lnTo>
                        <a:pt x="0" y="309"/>
                      </a:lnTo>
                      <a:lnTo>
                        <a:pt x="7" y="302"/>
                      </a:lnTo>
                      <a:lnTo>
                        <a:pt x="0" y="295"/>
                      </a:lnTo>
                      <a:lnTo>
                        <a:pt x="7" y="295"/>
                      </a:lnTo>
                      <a:lnTo>
                        <a:pt x="7" y="280"/>
                      </a:lnTo>
                      <a:lnTo>
                        <a:pt x="7" y="273"/>
                      </a:lnTo>
                      <a:lnTo>
                        <a:pt x="0" y="273"/>
                      </a:lnTo>
                      <a:lnTo>
                        <a:pt x="7" y="266"/>
                      </a:lnTo>
                      <a:lnTo>
                        <a:pt x="14" y="273"/>
                      </a:lnTo>
                      <a:lnTo>
                        <a:pt x="21" y="287"/>
                      </a:lnTo>
                      <a:lnTo>
                        <a:pt x="21" y="280"/>
                      </a:lnTo>
                      <a:lnTo>
                        <a:pt x="43" y="266"/>
                      </a:lnTo>
                      <a:lnTo>
                        <a:pt x="43" y="251"/>
                      </a:lnTo>
                      <a:lnTo>
                        <a:pt x="50" y="259"/>
                      </a:lnTo>
                      <a:lnTo>
                        <a:pt x="50" y="244"/>
                      </a:lnTo>
                      <a:lnTo>
                        <a:pt x="43" y="237"/>
                      </a:lnTo>
                      <a:lnTo>
                        <a:pt x="21" y="223"/>
                      </a:lnTo>
                      <a:lnTo>
                        <a:pt x="21" y="215"/>
                      </a:lnTo>
                      <a:lnTo>
                        <a:pt x="7" y="208"/>
                      </a:lnTo>
                      <a:lnTo>
                        <a:pt x="0" y="194"/>
                      </a:lnTo>
                      <a:lnTo>
                        <a:pt x="14" y="172"/>
                      </a:lnTo>
                      <a:lnTo>
                        <a:pt x="14" y="151"/>
                      </a:lnTo>
                      <a:lnTo>
                        <a:pt x="28" y="151"/>
                      </a:lnTo>
                      <a:lnTo>
                        <a:pt x="43" y="151"/>
                      </a:lnTo>
                      <a:lnTo>
                        <a:pt x="64" y="129"/>
                      </a:lnTo>
                      <a:lnTo>
                        <a:pt x="93" y="115"/>
                      </a:lnTo>
                      <a:lnTo>
                        <a:pt x="115" y="93"/>
                      </a:lnTo>
                      <a:lnTo>
                        <a:pt x="122" y="79"/>
                      </a:lnTo>
                      <a:lnTo>
                        <a:pt x="136" y="79"/>
                      </a:lnTo>
                      <a:lnTo>
                        <a:pt x="144" y="86"/>
                      </a:lnTo>
                      <a:lnTo>
                        <a:pt x="151" y="79"/>
                      </a:lnTo>
                      <a:lnTo>
                        <a:pt x="165" y="79"/>
                      </a:lnTo>
                      <a:lnTo>
                        <a:pt x="172" y="72"/>
                      </a:lnTo>
                      <a:lnTo>
                        <a:pt x="180" y="64"/>
                      </a:lnTo>
                      <a:lnTo>
                        <a:pt x="180" y="43"/>
                      </a:lnTo>
                      <a:lnTo>
                        <a:pt x="187" y="28"/>
                      </a:lnTo>
                      <a:lnTo>
                        <a:pt x="195" y="28"/>
                      </a:lnTo>
                      <a:lnTo>
                        <a:pt x="195" y="21"/>
                      </a:lnTo>
                      <a:lnTo>
                        <a:pt x="217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62" name="Freeform 94"/>
                <p:cNvSpPr>
                  <a:spLocks/>
                </p:cNvSpPr>
                <p:nvPr/>
              </p:nvSpPr>
              <p:spPr bwMode="auto">
                <a:xfrm>
                  <a:off x="6877050" y="2311400"/>
                  <a:ext cx="550862" cy="569913"/>
                </a:xfrm>
                <a:custGeom>
                  <a:avLst/>
                  <a:gdLst/>
                  <a:ahLst/>
                  <a:cxnLst>
                    <a:cxn ang="0">
                      <a:pos x="224" y="28"/>
                    </a:cxn>
                    <a:cxn ang="0">
                      <a:pos x="260" y="28"/>
                    </a:cxn>
                    <a:cxn ang="0">
                      <a:pos x="289" y="28"/>
                    </a:cxn>
                    <a:cxn ang="0">
                      <a:pos x="303" y="7"/>
                    </a:cxn>
                    <a:cxn ang="0">
                      <a:pos x="318" y="0"/>
                    </a:cxn>
                    <a:cxn ang="0">
                      <a:pos x="332" y="7"/>
                    </a:cxn>
                    <a:cxn ang="0">
                      <a:pos x="311" y="93"/>
                    </a:cxn>
                    <a:cxn ang="0">
                      <a:pos x="303" y="115"/>
                    </a:cxn>
                    <a:cxn ang="0">
                      <a:pos x="332" y="122"/>
                    </a:cxn>
                    <a:cxn ang="0">
                      <a:pos x="332" y="165"/>
                    </a:cxn>
                    <a:cxn ang="0">
                      <a:pos x="347" y="179"/>
                    </a:cxn>
                    <a:cxn ang="0">
                      <a:pos x="332" y="194"/>
                    </a:cxn>
                    <a:cxn ang="0">
                      <a:pos x="325" y="237"/>
                    </a:cxn>
                    <a:cxn ang="0">
                      <a:pos x="311" y="273"/>
                    </a:cxn>
                    <a:cxn ang="0">
                      <a:pos x="282" y="316"/>
                    </a:cxn>
                    <a:cxn ang="0">
                      <a:pos x="289" y="331"/>
                    </a:cxn>
                    <a:cxn ang="0">
                      <a:pos x="282" y="359"/>
                    </a:cxn>
                    <a:cxn ang="0">
                      <a:pos x="267" y="331"/>
                    </a:cxn>
                    <a:cxn ang="0">
                      <a:pos x="231" y="331"/>
                    </a:cxn>
                    <a:cxn ang="0">
                      <a:pos x="210" y="345"/>
                    </a:cxn>
                    <a:cxn ang="0">
                      <a:pos x="203" y="338"/>
                    </a:cxn>
                    <a:cxn ang="0">
                      <a:pos x="172" y="273"/>
                    </a:cxn>
                    <a:cxn ang="0">
                      <a:pos x="122" y="273"/>
                    </a:cxn>
                    <a:cxn ang="0">
                      <a:pos x="86" y="287"/>
                    </a:cxn>
                    <a:cxn ang="0">
                      <a:pos x="72" y="316"/>
                    </a:cxn>
                    <a:cxn ang="0">
                      <a:pos x="43" y="323"/>
                    </a:cxn>
                    <a:cxn ang="0">
                      <a:pos x="28" y="323"/>
                    </a:cxn>
                    <a:cxn ang="0">
                      <a:pos x="7" y="316"/>
                    </a:cxn>
                    <a:cxn ang="0">
                      <a:pos x="7" y="302"/>
                    </a:cxn>
                    <a:cxn ang="0">
                      <a:pos x="7" y="295"/>
                    </a:cxn>
                    <a:cxn ang="0">
                      <a:pos x="7" y="273"/>
                    </a:cxn>
                    <a:cxn ang="0">
                      <a:pos x="7" y="266"/>
                    </a:cxn>
                    <a:cxn ang="0">
                      <a:pos x="21" y="287"/>
                    </a:cxn>
                    <a:cxn ang="0">
                      <a:pos x="43" y="266"/>
                    </a:cxn>
                    <a:cxn ang="0">
                      <a:pos x="50" y="259"/>
                    </a:cxn>
                    <a:cxn ang="0">
                      <a:pos x="43" y="237"/>
                    </a:cxn>
                    <a:cxn ang="0">
                      <a:pos x="21" y="215"/>
                    </a:cxn>
                    <a:cxn ang="0">
                      <a:pos x="0" y="194"/>
                    </a:cxn>
                    <a:cxn ang="0">
                      <a:pos x="14" y="151"/>
                    </a:cxn>
                    <a:cxn ang="0">
                      <a:pos x="43" y="151"/>
                    </a:cxn>
                    <a:cxn ang="0">
                      <a:pos x="93" y="115"/>
                    </a:cxn>
                    <a:cxn ang="0">
                      <a:pos x="122" y="79"/>
                    </a:cxn>
                    <a:cxn ang="0">
                      <a:pos x="144" y="86"/>
                    </a:cxn>
                    <a:cxn ang="0">
                      <a:pos x="165" y="79"/>
                    </a:cxn>
                    <a:cxn ang="0">
                      <a:pos x="180" y="64"/>
                    </a:cxn>
                    <a:cxn ang="0">
                      <a:pos x="187" y="28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347" h="359">
                      <a:moveTo>
                        <a:pt x="217" y="14"/>
                      </a:moveTo>
                      <a:lnTo>
                        <a:pt x="224" y="28"/>
                      </a:lnTo>
                      <a:lnTo>
                        <a:pt x="239" y="21"/>
                      </a:lnTo>
                      <a:lnTo>
                        <a:pt x="260" y="28"/>
                      </a:lnTo>
                      <a:lnTo>
                        <a:pt x="282" y="21"/>
                      </a:lnTo>
                      <a:lnTo>
                        <a:pt x="289" y="28"/>
                      </a:lnTo>
                      <a:lnTo>
                        <a:pt x="289" y="14"/>
                      </a:lnTo>
                      <a:lnTo>
                        <a:pt x="303" y="7"/>
                      </a:lnTo>
                      <a:lnTo>
                        <a:pt x="311" y="14"/>
                      </a:lnTo>
                      <a:lnTo>
                        <a:pt x="318" y="0"/>
                      </a:lnTo>
                      <a:lnTo>
                        <a:pt x="325" y="0"/>
                      </a:lnTo>
                      <a:lnTo>
                        <a:pt x="332" y="7"/>
                      </a:lnTo>
                      <a:lnTo>
                        <a:pt x="332" y="64"/>
                      </a:lnTo>
                      <a:lnTo>
                        <a:pt x="311" y="93"/>
                      </a:lnTo>
                      <a:lnTo>
                        <a:pt x="296" y="100"/>
                      </a:lnTo>
                      <a:lnTo>
                        <a:pt x="303" y="115"/>
                      </a:lnTo>
                      <a:lnTo>
                        <a:pt x="318" y="115"/>
                      </a:lnTo>
                      <a:lnTo>
                        <a:pt x="332" y="122"/>
                      </a:lnTo>
                      <a:lnTo>
                        <a:pt x="339" y="151"/>
                      </a:lnTo>
                      <a:lnTo>
                        <a:pt x="332" y="165"/>
                      </a:lnTo>
                      <a:lnTo>
                        <a:pt x="347" y="172"/>
                      </a:lnTo>
                      <a:lnTo>
                        <a:pt x="347" y="179"/>
                      </a:lnTo>
                      <a:lnTo>
                        <a:pt x="332" y="187"/>
                      </a:lnTo>
                      <a:lnTo>
                        <a:pt x="332" y="194"/>
                      </a:lnTo>
                      <a:lnTo>
                        <a:pt x="318" y="208"/>
                      </a:lnTo>
                      <a:lnTo>
                        <a:pt x="325" y="237"/>
                      </a:lnTo>
                      <a:lnTo>
                        <a:pt x="325" y="244"/>
                      </a:lnTo>
                      <a:lnTo>
                        <a:pt x="311" y="273"/>
                      </a:lnTo>
                      <a:lnTo>
                        <a:pt x="311" y="295"/>
                      </a:lnTo>
                      <a:lnTo>
                        <a:pt x="282" y="316"/>
                      </a:lnTo>
                      <a:lnTo>
                        <a:pt x="282" y="323"/>
                      </a:lnTo>
                      <a:lnTo>
                        <a:pt x="289" y="331"/>
                      </a:lnTo>
                      <a:lnTo>
                        <a:pt x="282" y="338"/>
                      </a:lnTo>
                      <a:lnTo>
                        <a:pt x="282" y="359"/>
                      </a:lnTo>
                      <a:lnTo>
                        <a:pt x="275" y="359"/>
                      </a:lnTo>
                      <a:lnTo>
                        <a:pt x="267" y="331"/>
                      </a:lnTo>
                      <a:lnTo>
                        <a:pt x="253" y="323"/>
                      </a:lnTo>
                      <a:lnTo>
                        <a:pt x="231" y="331"/>
                      </a:lnTo>
                      <a:lnTo>
                        <a:pt x="224" y="338"/>
                      </a:lnTo>
                      <a:lnTo>
                        <a:pt x="210" y="345"/>
                      </a:lnTo>
                      <a:lnTo>
                        <a:pt x="210" y="352"/>
                      </a:lnTo>
                      <a:lnTo>
                        <a:pt x="203" y="338"/>
                      </a:lnTo>
                      <a:lnTo>
                        <a:pt x="195" y="295"/>
                      </a:lnTo>
                      <a:lnTo>
                        <a:pt x="172" y="273"/>
                      </a:lnTo>
                      <a:lnTo>
                        <a:pt x="158" y="280"/>
                      </a:lnTo>
                      <a:lnTo>
                        <a:pt x="122" y="273"/>
                      </a:lnTo>
                      <a:lnTo>
                        <a:pt x="100" y="280"/>
                      </a:lnTo>
                      <a:lnTo>
                        <a:pt x="86" y="287"/>
                      </a:lnTo>
                      <a:lnTo>
                        <a:pt x="72" y="309"/>
                      </a:lnTo>
                      <a:lnTo>
                        <a:pt x="72" y="316"/>
                      </a:lnTo>
                      <a:lnTo>
                        <a:pt x="57" y="323"/>
                      </a:lnTo>
                      <a:lnTo>
                        <a:pt x="43" y="323"/>
                      </a:lnTo>
                      <a:lnTo>
                        <a:pt x="36" y="331"/>
                      </a:lnTo>
                      <a:lnTo>
                        <a:pt x="28" y="323"/>
                      </a:lnTo>
                      <a:lnTo>
                        <a:pt x="21" y="316"/>
                      </a:lnTo>
                      <a:lnTo>
                        <a:pt x="7" y="316"/>
                      </a:lnTo>
                      <a:lnTo>
                        <a:pt x="0" y="309"/>
                      </a:lnTo>
                      <a:lnTo>
                        <a:pt x="7" y="302"/>
                      </a:lnTo>
                      <a:lnTo>
                        <a:pt x="0" y="295"/>
                      </a:lnTo>
                      <a:lnTo>
                        <a:pt x="7" y="295"/>
                      </a:lnTo>
                      <a:lnTo>
                        <a:pt x="7" y="280"/>
                      </a:lnTo>
                      <a:lnTo>
                        <a:pt x="7" y="273"/>
                      </a:lnTo>
                      <a:lnTo>
                        <a:pt x="0" y="273"/>
                      </a:lnTo>
                      <a:lnTo>
                        <a:pt x="7" y="266"/>
                      </a:lnTo>
                      <a:lnTo>
                        <a:pt x="14" y="273"/>
                      </a:lnTo>
                      <a:lnTo>
                        <a:pt x="21" y="287"/>
                      </a:lnTo>
                      <a:lnTo>
                        <a:pt x="21" y="280"/>
                      </a:lnTo>
                      <a:lnTo>
                        <a:pt x="43" y="266"/>
                      </a:lnTo>
                      <a:lnTo>
                        <a:pt x="43" y="251"/>
                      </a:lnTo>
                      <a:lnTo>
                        <a:pt x="50" y="259"/>
                      </a:lnTo>
                      <a:lnTo>
                        <a:pt x="50" y="244"/>
                      </a:lnTo>
                      <a:lnTo>
                        <a:pt x="43" y="237"/>
                      </a:lnTo>
                      <a:lnTo>
                        <a:pt x="21" y="223"/>
                      </a:lnTo>
                      <a:lnTo>
                        <a:pt x="21" y="215"/>
                      </a:lnTo>
                      <a:lnTo>
                        <a:pt x="7" y="208"/>
                      </a:lnTo>
                      <a:lnTo>
                        <a:pt x="0" y="194"/>
                      </a:lnTo>
                      <a:lnTo>
                        <a:pt x="14" y="172"/>
                      </a:lnTo>
                      <a:lnTo>
                        <a:pt x="14" y="151"/>
                      </a:lnTo>
                      <a:lnTo>
                        <a:pt x="28" y="151"/>
                      </a:lnTo>
                      <a:lnTo>
                        <a:pt x="43" y="151"/>
                      </a:lnTo>
                      <a:lnTo>
                        <a:pt x="64" y="129"/>
                      </a:lnTo>
                      <a:lnTo>
                        <a:pt x="93" y="115"/>
                      </a:lnTo>
                      <a:lnTo>
                        <a:pt x="115" y="93"/>
                      </a:lnTo>
                      <a:lnTo>
                        <a:pt x="122" y="79"/>
                      </a:lnTo>
                      <a:lnTo>
                        <a:pt x="136" y="79"/>
                      </a:lnTo>
                      <a:lnTo>
                        <a:pt x="144" y="86"/>
                      </a:lnTo>
                      <a:lnTo>
                        <a:pt x="151" y="79"/>
                      </a:lnTo>
                      <a:lnTo>
                        <a:pt x="165" y="79"/>
                      </a:lnTo>
                      <a:lnTo>
                        <a:pt x="172" y="72"/>
                      </a:lnTo>
                      <a:lnTo>
                        <a:pt x="180" y="64"/>
                      </a:lnTo>
                      <a:lnTo>
                        <a:pt x="180" y="43"/>
                      </a:lnTo>
                      <a:lnTo>
                        <a:pt x="187" y="28"/>
                      </a:lnTo>
                      <a:lnTo>
                        <a:pt x="195" y="28"/>
                      </a:lnTo>
                      <a:lnTo>
                        <a:pt x="195" y="21"/>
                      </a:lnTo>
                      <a:lnTo>
                        <a:pt x="217" y="14"/>
                      </a:lnTo>
                    </a:path>
                  </a:pathLst>
                </a:custGeom>
                <a:grp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</p:grpSp>
        </p:grpSp>
        <p:grpSp>
          <p:nvGrpSpPr>
            <p:cNvPr id="12" name="Grupo 109"/>
            <p:cNvGrpSpPr>
              <a:grpSpLocks/>
            </p:cNvGrpSpPr>
            <p:nvPr/>
          </p:nvGrpSpPr>
          <p:grpSpPr bwMode="auto">
            <a:xfrm>
              <a:off x="3948365" y="3394671"/>
              <a:ext cx="1993900" cy="3011487"/>
              <a:chOff x="5788025" y="3284538"/>
              <a:chExt cx="1993900" cy="3011487"/>
            </a:xfrm>
          </p:grpSpPr>
          <p:grpSp>
            <p:nvGrpSpPr>
              <p:cNvPr id="36" name="Grupo 107"/>
              <p:cNvGrpSpPr>
                <a:grpSpLocks/>
              </p:cNvGrpSpPr>
              <p:nvPr/>
            </p:nvGrpSpPr>
            <p:grpSpPr bwMode="auto">
              <a:xfrm>
                <a:off x="5788025" y="3284538"/>
                <a:ext cx="1958975" cy="2941638"/>
                <a:chOff x="5788025" y="3284538"/>
                <a:chExt cx="1958975" cy="2941638"/>
              </a:xfrm>
            </p:grpSpPr>
            <p:sp>
              <p:nvSpPr>
                <p:cNvPr id="38" name="Freeform 104"/>
                <p:cNvSpPr>
                  <a:spLocks/>
                </p:cNvSpPr>
                <p:nvPr/>
              </p:nvSpPr>
              <p:spPr bwMode="auto">
                <a:xfrm>
                  <a:off x="5788025" y="4716463"/>
                  <a:ext cx="779462" cy="1509713"/>
                </a:xfrm>
                <a:custGeom>
                  <a:avLst/>
                  <a:gdLst>
                    <a:gd name="T0" fmla="*/ 2147483647 w 491"/>
                    <a:gd name="T1" fmla="*/ 0 h 951"/>
                    <a:gd name="T2" fmla="*/ 2147483647 w 491"/>
                    <a:gd name="T3" fmla="*/ 2147483647 h 951"/>
                    <a:gd name="T4" fmla="*/ 2147483647 w 491"/>
                    <a:gd name="T5" fmla="*/ 2147483647 h 951"/>
                    <a:gd name="T6" fmla="*/ 2147483647 w 491"/>
                    <a:gd name="T7" fmla="*/ 2147483647 h 951"/>
                    <a:gd name="T8" fmla="*/ 2147483647 w 491"/>
                    <a:gd name="T9" fmla="*/ 2147483647 h 951"/>
                    <a:gd name="T10" fmla="*/ 2147483647 w 491"/>
                    <a:gd name="T11" fmla="*/ 2147483647 h 951"/>
                    <a:gd name="T12" fmla="*/ 2147483647 w 491"/>
                    <a:gd name="T13" fmla="*/ 2147483647 h 951"/>
                    <a:gd name="T14" fmla="*/ 2147483647 w 491"/>
                    <a:gd name="T15" fmla="*/ 2147483647 h 951"/>
                    <a:gd name="T16" fmla="*/ 2147483647 w 491"/>
                    <a:gd name="T17" fmla="*/ 2147483647 h 951"/>
                    <a:gd name="T18" fmla="*/ 2147483647 w 491"/>
                    <a:gd name="T19" fmla="*/ 2147483647 h 951"/>
                    <a:gd name="T20" fmla="*/ 2147483647 w 491"/>
                    <a:gd name="T21" fmla="*/ 2147483647 h 951"/>
                    <a:gd name="T22" fmla="*/ 2147483647 w 491"/>
                    <a:gd name="T23" fmla="*/ 2147483647 h 951"/>
                    <a:gd name="T24" fmla="*/ 2147483647 w 491"/>
                    <a:gd name="T25" fmla="*/ 2147483647 h 951"/>
                    <a:gd name="T26" fmla="*/ 2147483647 w 491"/>
                    <a:gd name="T27" fmla="*/ 2147483647 h 951"/>
                    <a:gd name="T28" fmla="*/ 2147483647 w 491"/>
                    <a:gd name="T29" fmla="*/ 2147483647 h 951"/>
                    <a:gd name="T30" fmla="*/ 2147483647 w 491"/>
                    <a:gd name="T31" fmla="*/ 2147483647 h 951"/>
                    <a:gd name="T32" fmla="*/ 2147483647 w 491"/>
                    <a:gd name="T33" fmla="*/ 2147483647 h 951"/>
                    <a:gd name="T34" fmla="*/ 2147483647 w 491"/>
                    <a:gd name="T35" fmla="*/ 2147483647 h 951"/>
                    <a:gd name="T36" fmla="*/ 2147483647 w 491"/>
                    <a:gd name="T37" fmla="*/ 2147483647 h 951"/>
                    <a:gd name="T38" fmla="*/ 2147483647 w 491"/>
                    <a:gd name="T39" fmla="*/ 2147483647 h 951"/>
                    <a:gd name="T40" fmla="*/ 2147483647 w 491"/>
                    <a:gd name="T41" fmla="*/ 2147483647 h 951"/>
                    <a:gd name="T42" fmla="*/ 2147483647 w 491"/>
                    <a:gd name="T43" fmla="*/ 2147483647 h 951"/>
                    <a:gd name="T44" fmla="*/ 2147483647 w 491"/>
                    <a:gd name="T45" fmla="*/ 2147483647 h 951"/>
                    <a:gd name="T46" fmla="*/ 2147483647 w 491"/>
                    <a:gd name="T47" fmla="*/ 2147483647 h 951"/>
                    <a:gd name="T48" fmla="*/ 2147483647 w 491"/>
                    <a:gd name="T49" fmla="*/ 2147483647 h 951"/>
                    <a:gd name="T50" fmla="*/ 2147483647 w 491"/>
                    <a:gd name="T51" fmla="*/ 2147483647 h 951"/>
                    <a:gd name="T52" fmla="*/ 2147483647 w 491"/>
                    <a:gd name="T53" fmla="*/ 2147483647 h 951"/>
                    <a:gd name="T54" fmla="*/ 2147483647 w 491"/>
                    <a:gd name="T55" fmla="*/ 2147483647 h 951"/>
                    <a:gd name="T56" fmla="*/ 2147483647 w 491"/>
                    <a:gd name="T57" fmla="*/ 2147483647 h 951"/>
                    <a:gd name="T58" fmla="*/ 2147483647 w 491"/>
                    <a:gd name="T59" fmla="*/ 2147483647 h 951"/>
                    <a:gd name="T60" fmla="*/ 2147483647 w 491"/>
                    <a:gd name="T61" fmla="*/ 2147483647 h 951"/>
                    <a:gd name="T62" fmla="*/ 2147483647 w 491"/>
                    <a:gd name="T63" fmla="*/ 2147483647 h 951"/>
                    <a:gd name="T64" fmla="*/ 2147483647 w 491"/>
                    <a:gd name="T65" fmla="*/ 2147483647 h 951"/>
                    <a:gd name="T66" fmla="*/ 2147483647 w 491"/>
                    <a:gd name="T67" fmla="*/ 2147483647 h 951"/>
                    <a:gd name="T68" fmla="*/ 2147483647 w 491"/>
                    <a:gd name="T69" fmla="*/ 2147483647 h 951"/>
                    <a:gd name="T70" fmla="*/ 2147483647 w 491"/>
                    <a:gd name="T71" fmla="*/ 2147483647 h 951"/>
                    <a:gd name="T72" fmla="*/ 2147483647 w 491"/>
                    <a:gd name="T73" fmla="*/ 2147483647 h 951"/>
                    <a:gd name="T74" fmla="*/ 2147483647 w 491"/>
                    <a:gd name="T75" fmla="*/ 2147483647 h 951"/>
                    <a:gd name="T76" fmla="*/ 2147483647 w 491"/>
                    <a:gd name="T77" fmla="*/ 2147483647 h 951"/>
                    <a:gd name="T78" fmla="*/ 2147483647 w 491"/>
                    <a:gd name="T79" fmla="*/ 2147483647 h 951"/>
                    <a:gd name="T80" fmla="*/ 2147483647 w 491"/>
                    <a:gd name="T81" fmla="*/ 2147483647 h 951"/>
                    <a:gd name="T82" fmla="*/ 2147483647 w 491"/>
                    <a:gd name="T83" fmla="*/ 2147483647 h 951"/>
                    <a:gd name="T84" fmla="*/ 2147483647 w 491"/>
                    <a:gd name="T85" fmla="*/ 2147483647 h 951"/>
                    <a:gd name="T86" fmla="*/ 2147483647 w 491"/>
                    <a:gd name="T87" fmla="*/ 2147483647 h 951"/>
                    <a:gd name="T88" fmla="*/ 2147483647 w 491"/>
                    <a:gd name="T89" fmla="*/ 2147483647 h 951"/>
                    <a:gd name="T90" fmla="*/ 2147483647 w 491"/>
                    <a:gd name="T91" fmla="*/ 2147483647 h 951"/>
                    <a:gd name="T92" fmla="*/ 2147483647 w 491"/>
                    <a:gd name="T93" fmla="*/ 2147483647 h 951"/>
                    <a:gd name="T94" fmla="*/ 2147483647 w 491"/>
                    <a:gd name="T95" fmla="*/ 2147483647 h 951"/>
                    <a:gd name="T96" fmla="*/ 2147483647 w 491"/>
                    <a:gd name="T97" fmla="*/ 2147483647 h 951"/>
                    <a:gd name="T98" fmla="*/ 2147483647 w 491"/>
                    <a:gd name="T99" fmla="*/ 2147483647 h 951"/>
                    <a:gd name="T100" fmla="*/ 2147483647 w 491"/>
                    <a:gd name="T101" fmla="*/ 2147483647 h 951"/>
                    <a:gd name="T102" fmla="*/ 2147483647 w 491"/>
                    <a:gd name="T103" fmla="*/ 2147483647 h 951"/>
                    <a:gd name="T104" fmla="*/ 2147483647 w 491"/>
                    <a:gd name="T105" fmla="*/ 2147483647 h 951"/>
                    <a:gd name="T106" fmla="*/ 2147483647 w 491"/>
                    <a:gd name="T107" fmla="*/ 2147483647 h 951"/>
                    <a:gd name="T108" fmla="*/ 2147483647 w 491"/>
                    <a:gd name="T109" fmla="*/ 2147483647 h 951"/>
                    <a:gd name="T110" fmla="*/ 2147483647 w 491"/>
                    <a:gd name="T111" fmla="*/ 2147483647 h 951"/>
                    <a:gd name="T112" fmla="*/ 2147483647 w 491"/>
                    <a:gd name="T113" fmla="*/ 2147483647 h 951"/>
                    <a:gd name="T114" fmla="*/ 2147483647 w 491"/>
                    <a:gd name="T115" fmla="*/ 2147483647 h 951"/>
                    <a:gd name="T116" fmla="*/ 2147483647 w 491"/>
                    <a:gd name="T117" fmla="*/ 2147483647 h 9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1"/>
                    <a:gd name="T178" fmla="*/ 0 h 951"/>
                    <a:gd name="T179" fmla="*/ 491 w 491"/>
                    <a:gd name="T180" fmla="*/ 951 h 9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1" h="951">
                      <a:moveTo>
                        <a:pt x="166" y="0"/>
                      </a:moveTo>
                      <a:lnTo>
                        <a:pt x="180" y="0"/>
                      </a:lnTo>
                      <a:lnTo>
                        <a:pt x="195" y="7"/>
                      </a:lnTo>
                      <a:lnTo>
                        <a:pt x="202" y="0"/>
                      </a:lnTo>
                      <a:lnTo>
                        <a:pt x="209" y="14"/>
                      </a:lnTo>
                      <a:lnTo>
                        <a:pt x="231" y="14"/>
                      </a:lnTo>
                      <a:lnTo>
                        <a:pt x="238" y="29"/>
                      </a:lnTo>
                      <a:lnTo>
                        <a:pt x="245" y="29"/>
                      </a:lnTo>
                      <a:lnTo>
                        <a:pt x="245" y="22"/>
                      </a:lnTo>
                      <a:lnTo>
                        <a:pt x="238" y="7"/>
                      </a:lnTo>
                      <a:lnTo>
                        <a:pt x="252" y="0"/>
                      </a:lnTo>
                      <a:lnTo>
                        <a:pt x="252" y="14"/>
                      </a:lnTo>
                      <a:lnTo>
                        <a:pt x="267" y="14"/>
                      </a:lnTo>
                      <a:lnTo>
                        <a:pt x="274" y="29"/>
                      </a:lnTo>
                      <a:lnTo>
                        <a:pt x="288" y="22"/>
                      </a:lnTo>
                      <a:lnTo>
                        <a:pt x="303" y="22"/>
                      </a:lnTo>
                      <a:lnTo>
                        <a:pt x="310" y="22"/>
                      </a:lnTo>
                      <a:lnTo>
                        <a:pt x="317" y="7"/>
                      </a:lnTo>
                      <a:lnTo>
                        <a:pt x="340" y="0"/>
                      </a:lnTo>
                      <a:lnTo>
                        <a:pt x="347" y="22"/>
                      </a:lnTo>
                      <a:lnTo>
                        <a:pt x="362" y="36"/>
                      </a:lnTo>
                      <a:lnTo>
                        <a:pt x="362" y="43"/>
                      </a:lnTo>
                      <a:lnTo>
                        <a:pt x="369" y="58"/>
                      </a:lnTo>
                      <a:lnTo>
                        <a:pt x="376" y="72"/>
                      </a:lnTo>
                      <a:lnTo>
                        <a:pt x="369" y="79"/>
                      </a:lnTo>
                      <a:lnTo>
                        <a:pt x="369" y="94"/>
                      </a:lnTo>
                      <a:lnTo>
                        <a:pt x="369" y="86"/>
                      </a:lnTo>
                      <a:lnTo>
                        <a:pt x="390" y="94"/>
                      </a:lnTo>
                      <a:lnTo>
                        <a:pt x="390" y="101"/>
                      </a:lnTo>
                      <a:lnTo>
                        <a:pt x="376" y="101"/>
                      </a:lnTo>
                      <a:lnTo>
                        <a:pt x="383" y="115"/>
                      </a:lnTo>
                      <a:lnTo>
                        <a:pt x="369" y="144"/>
                      </a:lnTo>
                      <a:lnTo>
                        <a:pt x="376" y="144"/>
                      </a:lnTo>
                      <a:lnTo>
                        <a:pt x="390" y="144"/>
                      </a:lnTo>
                      <a:lnTo>
                        <a:pt x="398" y="151"/>
                      </a:lnTo>
                      <a:lnTo>
                        <a:pt x="405" y="158"/>
                      </a:lnTo>
                      <a:lnTo>
                        <a:pt x="448" y="166"/>
                      </a:lnTo>
                      <a:lnTo>
                        <a:pt x="462" y="187"/>
                      </a:lnTo>
                      <a:lnTo>
                        <a:pt x="470" y="187"/>
                      </a:lnTo>
                      <a:lnTo>
                        <a:pt x="470" y="194"/>
                      </a:lnTo>
                      <a:lnTo>
                        <a:pt x="484" y="216"/>
                      </a:lnTo>
                      <a:lnTo>
                        <a:pt x="491" y="245"/>
                      </a:lnTo>
                      <a:lnTo>
                        <a:pt x="491" y="259"/>
                      </a:lnTo>
                      <a:lnTo>
                        <a:pt x="484" y="259"/>
                      </a:lnTo>
                      <a:lnTo>
                        <a:pt x="477" y="266"/>
                      </a:lnTo>
                      <a:lnTo>
                        <a:pt x="462" y="266"/>
                      </a:lnTo>
                      <a:lnTo>
                        <a:pt x="448" y="281"/>
                      </a:lnTo>
                      <a:lnTo>
                        <a:pt x="426" y="281"/>
                      </a:lnTo>
                      <a:lnTo>
                        <a:pt x="405" y="281"/>
                      </a:lnTo>
                      <a:lnTo>
                        <a:pt x="390" y="295"/>
                      </a:lnTo>
                      <a:lnTo>
                        <a:pt x="390" y="302"/>
                      </a:lnTo>
                      <a:lnTo>
                        <a:pt x="369" y="309"/>
                      </a:lnTo>
                      <a:lnTo>
                        <a:pt x="354" y="324"/>
                      </a:lnTo>
                      <a:lnTo>
                        <a:pt x="347" y="331"/>
                      </a:lnTo>
                      <a:lnTo>
                        <a:pt x="347" y="338"/>
                      </a:lnTo>
                      <a:lnTo>
                        <a:pt x="340" y="360"/>
                      </a:lnTo>
                      <a:lnTo>
                        <a:pt x="333" y="360"/>
                      </a:lnTo>
                      <a:lnTo>
                        <a:pt x="326" y="353"/>
                      </a:lnTo>
                      <a:lnTo>
                        <a:pt x="317" y="374"/>
                      </a:lnTo>
                      <a:lnTo>
                        <a:pt x="310" y="389"/>
                      </a:lnTo>
                      <a:lnTo>
                        <a:pt x="326" y="403"/>
                      </a:lnTo>
                      <a:lnTo>
                        <a:pt x="340" y="417"/>
                      </a:lnTo>
                      <a:lnTo>
                        <a:pt x="347" y="410"/>
                      </a:lnTo>
                      <a:lnTo>
                        <a:pt x="354" y="410"/>
                      </a:lnTo>
                      <a:lnTo>
                        <a:pt x="362" y="425"/>
                      </a:lnTo>
                      <a:lnTo>
                        <a:pt x="383" y="439"/>
                      </a:lnTo>
                      <a:lnTo>
                        <a:pt x="383" y="484"/>
                      </a:lnTo>
                      <a:lnTo>
                        <a:pt x="376" y="505"/>
                      </a:lnTo>
                      <a:lnTo>
                        <a:pt x="376" y="534"/>
                      </a:lnTo>
                      <a:lnTo>
                        <a:pt x="362" y="541"/>
                      </a:lnTo>
                      <a:lnTo>
                        <a:pt x="362" y="548"/>
                      </a:lnTo>
                      <a:lnTo>
                        <a:pt x="362" y="570"/>
                      </a:lnTo>
                      <a:lnTo>
                        <a:pt x="340" y="556"/>
                      </a:lnTo>
                      <a:lnTo>
                        <a:pt x="317" y="556"/>
                      </a:lnTo>
                      <a:lnTo>
                        <a:pt x="317" y="570"/>
                      </a:lnTo>
                      <a:lnTo>
                        <a:pt x="326" y="613"/>
                      </a:lnTo>
                      <a:lnTo>
                        <a:pt x="317" y="620"/>
                      </a:lnTo>
                      <a:lnTo>
                        <a:pt x="326" y="620"/>
                      </a:lnTo>
                      <a:lnTo>
                        <a:pt x="333" y="628"/>
                      </a:lnTo>
                      <a:lnTo>
                        <a:pt x="317" y="642"/>
                      </a:lnTo>
                      <a:lnTo>
                        <a:pt x="310" y="649"/>
                      </a:lnTo>
                      <a:lnTo>
                        <a:pt x="303" y="649"/>
                      </a:lnTo>
                      <a:lnTo>
                        <a:pt x="310" y="656"/>
                      </a:lnTo>
                      <a:lnTo>
                        <a:pt x="288" y="664"/>
                      </a:lnTo>
                      <a:lnTo>
                        <a:pt x="274" y="685"/>
                      </a:lnTo>
                      <a:lnTo>
                        <a:pt x="295" y="685"/>
                      </a:lnTo>
                      <a:lnTo>
                        <a:pt x="326" y="707"/>
                      </a:lnTo>
                      <a:lnTo>
                        <a:pt x="333" y="699"/>
                      </a:lnTo>
                      <a:lnTo>
                        <a:pt x="354" y="707"/>
                      </a:lnTo>
                      <a:lnTo>
                        <a:pt x="362" y="721"/>
                      </a:lnTo>
                      <a:lnTo>
                        <a:pt x="354" y="721"/>
                      </a:lnTo>
                      <a:lnTo>
                        <a:pt x="354" y="750"/>
                      </a:lnTo>
                      <a:lnTo>
                        <a:pt x="354" y="757"/>
                      </a:lnTo>
                      <a:lnTo>
                        <a:pt x="369" y="771"/>
                      </a:lnTo>
                      <a:lnTo>
                        <a:pt x="369" y="786"/>
                      </a:lnTo>
                      <a:lnTo>
                        <a:pt x="362" y="793"/>
                      </a:lnTo>
                      <a:lnTo>
                        <a:pt x="354" y="800"/>
                      </a:lnTo>
                      <a:lnTo>
                        <a:pt x="340" y="822"/>
                      </a:lnTo>
                      <a:lnTo>
                        <a:pt x="317" y="836"/>
                      </a:lnTo>
                      <a:lnTo>
                        <a:pt x="310" y="843"/>
                      </a:lnTo>
                      <a:lnTo>
                        <a:pt x="317" y="865"/>
                      </a:lnTo>
                      <a:lnTo>
                        <a:pt x="317" y="872"/>
                      </a:lnTo>
                      <a:lnTo>
                        <a:pt x="333" y="894"/>
                      </a:lnTo>
                      <a:lnTo>
                        <a:pt x="326" y="908"/>
                      </a:lnTo>
                      <a:lnTo>
                        <a:pt x="317" y="908"/>
                      </a:lnTo>
                      <a:lnTo>
                        <a:pt x="303" y="908"/>
                      </a:lnTo>
                      <a:lnTo>
                        <a:pt x="303" y="915"/>
                      </a:lnTo>
                      <a:lnTo>
                        <a:pt x="295" y="915"/>
                      </a:lnTo>
                      <a:lnTo>
                        <a:pt x="303" y="937"/>
                      </a:lnTo>
                      <a:lnTo>
                        <a:pt x="295" y="937"/>
                      </a:lnTo>
                      <a:lnTo>
                        <a:pt x="288" y="937"/>
                      </a:lnTo>
                      <a:lnTo>
                        <a:pt x="281" y="951"/>
                      </a:lnTo>
                      <a:lnTo>
                        <a:pt x="259" y="944"/>
                      </a:lnTo>
                      <a:lnTo>
                        <a:pt x="252" y="937"/>
                      </a:lnTo>
                      <a:lnTo>
                        <a:pt x="238" y="944"/>
                      </a:lnTo>
                      <a:lnTo>
                        <a:pt x="223" y="937"/>
                      </a:lnTo>
                      <a:lnTo>
                        <a:pt x="216" y="930"/>
                      </a:lnTo>
                      <a:lnTo>
                        <a:pt x="202" y="923"/>
                      </a:lnTo>
                      <a:lnTo>
                        <a:pt x="173" y="923"/>
                      </a:lnTo>
                      <a:lnTo>
                        <a:pt x="159" y="944"/>
                      </a:lnTo>
                      <a:lnTo>
                        <a:pt x="151" y="930"/>
                      </a:lnTo>
                      <a:lnTo>
                        <a:pt x="144" y="930"/>
                      </a:lnTo>
                      <a:lnTo>
                        <a:pt x="130" y="930"/>
                      </a:lnTo>
                      <a:lnTo>
                        <a:pt x="108" y="930"/>
                      </a:lnTo>
                      <a:lnTo>
                        <a:pt x="101" y="930"/>
                      </a:lnTo>
                      <a:lnTo>
                        <a:pt x="94" y="930"/>
                      </a:lnTo>
                      <a:lnTo>
                        <a:pt x="94" y="915"/>
                      </a:lnTo>
                      <a:lnTo>
                        <a:pt x="87" y="915"/>
                      </a:lnTo>
                      <a:lnTo>
                        <a:pt x="94" y="908"/>
                      </a:lnTo>
                      <a:lnTo>
                        <a:pt x="87" y="901"/>
                      </a:lnTo>
                      <a:lnTo>
                        <a:pt x="65" y="901"/>
                      </a:lnTo>
                      <a:lnTo>
                        <a:pt x="58" y="894"/>
                      </a:lnTo>
                      <a:lnTo>
                        <a:pt x="58" y="879"/>
                      </a:lnTo>
                      <a:lnTo>
                        <a:pt x="65" y="843"/>
                      </a:lnTo>
                      <a:lnTo>
                        <a:pt x="65" y="829"/>
                      </a:lnTo>
                      <a:lnTo>
                        <a:pt x="65" y="815"/>
                      </a:lnTo>
                      <a:lnTo>
                        <a:pt x="51" y="764"/>
                      </a:lnTo>
                      <a:lnTo>
                        <a:pt x="65" y="699"/>
                      </a:lnTo>
                      <a:lnTo>
                        <a:pt x="65" y="685"/>
                      </a:lnTo>
                      <a:lnTo>
                        <a:pt x="65" y="678"/>
                      </a:lnTo>
                      <a:lnTo>
                        <a:pt x="65" y="671"/>
                      </a:lnTo>
                      <a:lnTo>
                        <a:pt x="58" y="656"/>
                      </a:lnTo>
                      <a:lnTo>
                        <a:pt x="51" y="649"/>
                      </a:lnTo>
                      <a:lnTo>
                        <a:pt x="58" y="606"/>
                      </a:lnTo>
                      <a:lnTo>
                        <a:pt x="65" y="584"/>
                      </a:lnTo>
                      <a:lnTo>
                        <a:pt x="65" y="577"/>
                      </a:lnTo>
                      <a:lnTo>
                        <a:pt x="65" y="527"/>
                      </a:lnTo>
                      <a:lnTo>
                        <a:pt x="58" y="505"/>
                      </a:lnTo>
                      <a:lnTo>
                        <a:pt x="51" y="498"/>
                      </a:lnTo>
                      <a:lnTo>
                        <a:pt x="29" y="491"/>
                      </a:lnTo>
                      <a:lnTo>
                        <a:pt x="22" y="484"/>
                      </a:lnTo>
                      <a:lnTo>
                        <a:pt x="7" y="484"/>
                      </a:lnTo>
                      <a:lnTo>
                        <a:pt x="7" y="498"/>
                      </a:lnTo>
                      <a:lnTo>
                        <a:pt x="0" y="491"/>
                      </a:lnTo>
                      <a:lnTo>
                        <a:pt x="7" y="476"/>
                      </a:lnTo>
                      <a:lnTo>
                        <a:pt x="15" y="468"/>
                      </a:lnTo>
                      <a:lnTo>
                        <a:pt x="29" y="446"/>
                      </a:lnTo>
                      <a:lnTo>
                        <a:pt x="36" y="417"/>
                      </a:lnTo>
                      <a:lnTo>
                        <a:pt x="58" y="353"/>
                      </a:lnTo>
                      <a:lnTo>
                        <a:pt x="65" y="353"/>
                      </a:lnTo>
                      <a:lnTo>
                        <a:pt x="65" y="345"/>
                      </a:lnTo>
                      <a:lnTo>
                        <a:pt x="79" y="295"/>
                      </a:lnTo>
                      <a:lnTo>
                        <a:pt x="79" y="273"/>
                      </a:lnTo>
                      <a:lnTo>
                        <a:pt x="79" y="216"/>
                      </a:lnTo>
                      <a:lnTo>
                        <a:pt x="72" y="180"/>
                      </a:lnTo>
                      <a:lnTo>
                        <a:pt x="65" y="144"/>
                      </a:lnTo>
                      <a:lnTo>
                        <a:pt x="51" y="108"/>
                      </a:lnTo>
                      <a:lnTo>
                        <a:pt x="36" y="86"/>
                      </a:lnTo>
                      <a:lnTo>
                        <a:pt x="0" y="50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43" y="79"/>
                      </a:lnTo>
                      <a:lnTo>
                        <a:pt x="51" y="86"/>
                      </a:lnTo>
                      <a:lnTo>
                        <a:pt x="51" y="101"/>
                      </a:lnTo>
                      <a:lnTo>
                        <a:pt x="58" y="115"/>
                      </a:lnTo>
                      <a:lnTo>
                        <a:pt x="65" y="122"/>
                      </a:lnTo>
                      <a:lnTo>
                        <a:pt x="65" y="137"/>
                      </a:lnTo>
                      <a:lnTo>
                        <a:pt x="72" y="137"/>
                      </a:lnTo>
                      <a:lnTo>
                        <a:pt x="65" y="122"/>
                      </a:lnTo>
                      <a:lnTo>
                        <a:pt x="58" y="115"/>
                      </a:lnTo>
                      <a:lnTo>
                        <a:pt x="65" y="115"/>
                      </a:lnTo>
                      <a:lnTo>
                        <a:pt x="72" y="108"/>
                      </a:lnTo>
                      <a:lnTo>
                        <a:pt x="58" y="94"/>
                      </a:lnTo>
                      <a:lnTo>
                        <a:pt x="58" y="86"/>
                      </a:lnTo>
                      <a:lnTo>
                        <a:pt x="58" y="79"/>
                      </a:lnTo>
                      <a:lnTo>
                        <a:pt x="65" y="86"/>
                      </a:lnTo>
                      <a:lnTo>
                        <a:pt x="72" y="94"/>
                      </a:lnTo>
                      <a:lnTo>
                        <a:pt x="72" y="86"/>
                      </a:lnTo>
                      <a:lnTo>
                        <a:pt x="72" y="94"/>
                      </a:lnTo>
                      <a:lnTo>
                        <a:pt x="72" y="101"/>
                      </a:lnTo>
                      <a:lnTo>
                        <a:pt x="79" y="94"/>
                      </a:lnTo>
                      <a:lnTo>
                        <a:pt x="79" y="86"/>
                      </a:lnTo>
                      <a:lnTo>
                        <a:pt x="87" y="86"/>
                      </a:lnTo>
                      <a:lnTo>
                        <a:pt x="79" y="101"/>
                      </a:lnTo>
                      <a:lnTo>
                        <a:pt x="87" y="101"/>
                      </a:lnTo>
                      <a:lnTo>
                        <a:pt x="87" y="108"/>
                      </a:lnTo>
                      <a:lnTo>
                        <a:pt x="79" y="108"/>
                      </a:lnTo>
                      <a:lnTo>
                        <a:pt x="87" y="108"/>
                      </a:lnTo>
                      <a:lnTo>
                        <a:pt x="87" y="115"/>
                      </a:lnTo>
                      <a:lnTo>
                        <a:pt x="87" y="108"/>
                      </a:lnTo>
                      <a:lnTo>
                        <a:pt x="87" y="101"/>
                      </a:lnTo>
                      <a:lnTo>
                        <a:pt x="94" y="101"/>
                      </a:lnTo>
                      <a:lnTo>
                        <a:pt x="94" y="108"/>
                      </a:lnTo>
                      <a:lnTo>
                        <a:pt x="94" y="101"/>
                      </a:lnTo>
                      <a:lnTo>
                        <a:pt x="94" y="94"/>
                      </a:lnTo>
                      <a:lnTo>
                        <a:pt x="87" y="94"/>
                      </a:lnTo>
                      <a:lnTo>
                        <a:pt x="101" y="94"/>
                      </a:lnTo>
                      <a:lnTo>
                        <a:pt x="108" y="101"/>
                      </a:lnTo>
                      <a:lnTo>
                        <a:pt x="130" y="101"/>
                      </a:lnTo>
                      <a:lnTo>
                        <a:pt x="144" y="115"/>
                      </a:lnTo>
                      <a:lnTo>
                        <a:pt x="159" y="122"/>
                      </a:lnTo>
                      <a:lnTo>
                        <a:pt x="180" y="115"/>
                      </a:lnTo>
                      <a:lnTo>
                        <a:pt x="202" y="115"/>
                      </a:lnTo>
                      <a:lnTo>
                        <a:pt x="209" y="108"/>
                      </a:lnTo>
                      <a:lnTo>
                        <a:pt x="216" y="115"/>
                      </a:lnTo>
                      <a:lnTo>
                        <a:pt x="216" y="108"/>
                      </a:lnTo>
                      <a:lnTo>
                        <a:pt x="180" y="108"/>
                      </a:lnTo>
                      <a:lnTo>
                        <a:pt x="166" y="115"/>
                      </a:lnTo>
                      <a:lnTo>
                        <a:pt x="159" y="115"/>
                      </a:lnTo>
                      <a:lnTo>
                        <a:pt x="151" y="108"/>
                      </a:lnTo>
                      <a:lnTo>
                        <a:pt x="130" y="94"/>
                      </a:lnTo>
                      <a:lnTo>
                        <a:pt x="115" y="86"/>
                      </a:lnTo>
                      <a:lnTo>
                        <a:pt x="108" y="79"/>
                      </a:lnTo>
                      <a:lnTo>
                        <a:pt x="101" y="79"/>
                      </a:lnTo>
                      <a:lnTo>
                        <a:pt x="94" y="72"/>
                      </a:lnTo>
                      <a:lnTo>
                        <a:pt x="101" y="72"/>
                      </a:lnTo>
                      <a:lnTo>
                        <a:pt x="108" y="65"/>
                      </a:lnTo>
                      <a:lnTo>
                        <a:pt x="115" y="72"/>
                      </a:lnTo>
                      <a:lnTo>
                        <a:pt x="108" y="65"/>
                      </a:lnTo>
                      <a:lnTo>
                        <a:pt x="108" y="58"/>
                      </a:lnTo>
                      <a:lnTo>
                        <a:pt x="108" y="43"/>
                      </a:lnTo>
                      <a:lnTo>
                        <a:pt x="108" y="36"/>
                      </a:lnTo>
                      <a:lnTo>
                        <a:pt x="115" y="29"/>
                      </a:lnTo>
                      <a:lnTo>
                        <a:pt x="115" y="22"/>
                      </a:lnTo>
                      <a:lnTo>
                        <a:pt x="123" y="22"/>
                      </a:lnTo>
                      <a:lnTo>
                        <a:pt x="137" y="7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F1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9" name="Freeform 105"/>
                <p:cNvSpPr>
                  <a:spLocks/>
                </p:cNvSpPr>
                <p:nvPr/>
              </p:nvSpPr>
              <p:spPr bwMode="auto">
                <a:xfrm>
                  <a:off x="5788025" y="4716463"/>
                  <a:ext cx="779462" cy="1509713"/>
                </a:xfrm>
                <a:custGeom>
                  <a:avLst/>
                  <a:gdLst>
                    <a:gd name="T0" fmla="*/ 2147483647 w 491"/>
                    <a:gd name="T1" fmla="*/ 0 h 951"/>
                    <a:gd name="T2" fmla="*/ 2147483647 w 491"/>
                    <a:gd name="T3" fmla="*/ 2147483647 h 951"/>
                    <a:gd name="T4" fmla="*/ 2147483647 w 491"/>
                    <a:gd name="T5" fmla="*/ 2147483647 h 951"/>
                    <a:gd name="T6" fmla="*/ 2147483647 w 491"/>
                    <a:gd name="T7" fmla="*/ 2147483647 h 951"/>
                    <a:gd name="T8" fmla="*/ 2147483647 w 491"/>
                    <a:gd name="T9" fmla="*/ 2147483647 h 951"/>
                    <a:gd name="T10" fmla="*/ 2147483647 w 491"/>
                    <a:gd name="T11" fmla="*/ 2147483647 h 951"/>
                    <a:gd name="T12" fmla="*/ 2147483647 w 491"/>
                    <a:gd name="T13" fmla="*/ 2147483647 h 951"/>
                    <a:gd name="T14" fmla="*/ 2147483647 w 491"/>
                    <a:gd name="T15" fmla="*/ 2147483647 h 951"/>
                    <a:gd name="T16" fmla="*/ 2147483647 w 491"/>
                    <a:gd name="T17" fmla="*/ 2147483647 h 951"/>
                    <a:gd name="T18" fmla="*/ 2147483647 w 491"/>
                    <a:gd name="T19" fmla="*/ 2147483647 h 951"/>
                    <a:gd name="T20" fmla="*/ 2147483647 w 491"/>
                    <a:gd name="T21" fmla="*/ 2147483647 h 951"/>
                    <a:gd name="T22" fmla="*/ 2147483647 w 491"/>
                    <a:gd name="T23" fmla="*/ 2147483647 h 951"/>
                    <a:gd name="T24" fmla="*/ 2147483647 w 491"/>
                    <a:gd name="T25" fmla="*/ 2147483647 h 951"/>
                    <a:gd name="T26" fmla="*/ 2147483647 w 491"/>
                    <a:gd name="T27" fmla="*/ 2147483647 h 951"/>
                    <a:gd name="T28" fmla="*/ 2147483647 w 491"/>
                    <a:gd name="T29" fmla="*/ 2147483647 h 951"/>
                    <a:gd name="T30" fmla="*/ 2147483647 w 491"/>
                    <a:gd name="T31" fmla="*/ 2147483647 h 951"/>
                    <a:gd name="T32" fmla="*/ 2147483647 w 491"/>
                    <a:gd name="T33" fmla="*/ 2147483647 h 951"/>
                    <a:gd name="T34" fmla="*/ 2147483647 w 491"/>
                    <a:gd name="T35" fmla="*/ 2147483647 h 951"/>
                    <a:gd name="T36" fmla="*/ 2147483647 w 491"/>
                    <a:gd name="T37" fmla="*/ 2147483647 h 951"/>
                    <a:gd name="T38" fmla="*/ 2147483647 w 491"/>
                    <a:gd name="T39" fmla="*/ 2147483647 h 951"/>
                    <a:gd name="T40" fmla="*/ 2147483647 w 491"/>
                    <a:gd name="T41" fmla="*/ 2147483647 h 951"/>
                    <a:gd name="T42" fmla="*/ 2147483647 w 491"/>
                    <a:gd name="T43" fmla="*/ 2147483647 h 951"/>
                    <a:gd name="T44" fmla="*/ 2147483647 w 491"/>
                    <a:gd name="T45" fmla="*/ 2147483647 h 951"/>
                    <a:gd name="T46" fmla="*/ 2147483647 w 491"/>
                    <a:gd name="T47" fmla="*/ 2147483647 h 951"/>
                    <a:gd name="T48" fmla="*/ 2147483647 w 491"/>
                    <a:gd name="T49" fmla="*/ 2147483647 h 951"/>
                    <a:gd name="T50" fmla="*/ 2147483647 w 491"/>
                    <a:gd name="T51" fmla="*/ 2147483647 h 951"/>
                    <a:gd name="T52" fmla="*/ 2147483647 w 491"/>
                    <a:gd name="T53" fmla="*/ 2147483647 h 951"/>
                    <a:gd name="T54" fmla="*/ 2147483647 w 491"/>
                    <a:gd name="T55" fmla="*/ 2147483647 h 951"/>
                    <a:gd name="T56" fmla="*/ 2147483647 w 491"/>
                    <a:gd name="T57" fmla="*/ 2147483647 h 951"/>
                    <a:gd name="T58" fmla="*/ 2147483647 w 491"/>
                    <a:gd name="T59" fmla="*/ 2147483647 h 951"/>
                    <a:gd name="T60" fmla="*/ 2147483647 w 491"/>
                    <a:gd name="T61" fmla="*/ 2147483647 h 951"/>
                    <a:gd name="T62" fmla="*/ 2147483647 w 491"/>
                    <a:gd name="T63" fmla="*/ 2147483647 h 951"/>
                    <a:gd name="T64" fmla="*/ 2147483647 w 491"/>
                    <a:gd name="T65" fmla="*/ 2147483647 h 951"/>
                    <a:gd name="T66" fmla="*/ 2147483647 w 491"/>
                    <a:gd name="T67" fmla="*/ 2147483647 h 951"/>
                    <a:gd name="T68" fmla="*/ 2147483647 w 491"/>
                    <a:gd name="T69" fmla="*/ 2147483647 h 951"/>
                    <a:gd name="T70" fmla="*/ 2147483647 w 491"/>
                    <a:gd name="T71" fmla="*/ 2147483647 h 951"/>
                    <a:gd name="T72" fmla="*/ 2147483647 w 491"/>
                    <a:gd name="T73" fmla="*/ 2147483647 h 951"/>
                    <a:gd name="T74" fmla="*/ 2147483647 w 491"/>
                    <a:gd name="T75" fmla="*/ 2147483647 h 951"/>
                    <a:gd name="T76" fmla="*/ 2147483647 w 491"/>
                    <a:gd name="T77" fmla="*/ 2147483647 h 951"/>
                    <a:gd name="T78" fmla="*/ 2147483647 w 491"/>
                    <a:gd name="T79" fmla="*/ 2147483647 h 951"/>
                    <a:gd name="T80" fmla="*/ 2147483647 w 491"/>
                    <a:gd name="T81" fmla="*/ 2147483647 h 951"/>
                    <a:gd name="T82" fmla="*/ 2147483647 w 491"/>
                    <a:gd name="T83" fmla="*/ 2147483647 h 951"/>
                    <a:gd name="T84" fmla="*/ 2147483647 w 491"/>
                    <a:gd name="T85" fmla="*/ 2147483647 h 951"/>
                    <a:gd name="T86" fmla="*/ 2147483647 w 491"/>
                    <a:gd name="T87" fmla="*/ 2147483647 h 951"/>
                    <a:gd name="T88" fmla="*/ 2147483647 w 491"/>
                    <a:gd name="T89" fmla="*/ 2147483647 h 951"/>
                    <a:gd name="T90" fmla="*/ 2147483647 w 491"/>
                    <a:gd name="T91" fmla="*/ 2147483647 h 951"/>
                    <a:gd name="T92" fmla="*/ 2147483647 w 491"/>
                    <a:gd name="T93" fmla="*/ 2147483647 h 951"/>
                    <a:gd name="T94" fmla="*/ 2147483647 w 491"/>
                    <a:gd name="T95" fmla="*/ 2147483647 h 951"/>
                    <a:gd name="T96" fmla="*/ 2147483647 w 491"/>
                    <a:gd name="T97" fmla="*/ 2147483647 h 951"/>
                    <a:gd name="T98" fmla="*/ 2147483647 w 491"/>
                    <a:gd name="T99" fmla="*/ 2147483647 h 951"/>
                    <a:gd name="T100" fmla="*/ 2147483647 w 491"/>
                    <a:gd name="T101" fmla="*/ 2147483647 h 951"/>
                    <a:gd name="T102" fmla="*/ 2147483647 w 491"/>
                    <a:gd name="T103" fmla="*/ 2147483647 h 951"/>
                    <a:gd name="T104" fmla="*/ 2147483647 w 491"/>
                    <a:gd name="T105" fmla="*/ 2147483647 h 951"/>
                    <a:gd name="T106" fmla="*/ 2147483647 w 491"/>
                    <a:gd name="T107" fmla="*/ 2147483647 h 951"/>
                    <a:gd name="T108" fmla="*/ 2147483647 w 491"/>
                    <a:gd name="T109" fmla="*/ 2147483647 h 951"/>
                    <a:gd name="T110" fmla="*/ 2147483647 w 491"/>
                    <a:gd name="T111" fmla="*/ 2147483647 h 951"/>
                    <a:gd name="T112" fmla="*/ 2147483647 w 491"/>
                    <a:gd name="T113" fmla="*/ 2147483647 h 951"/>
                    <a:gd name="T114" fmla="*/ 2147483647 w 491"/>
                    <a:gd name="T115" fmla="*/ 2147483647 h 951"/>
                    <a:gd name="T116" fmla="*/ 2147483647 w 491"/>
                    <a:gd name="T117" fmla="*/ 2147483647 h 9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1"/>
                    <a:gd name="T178" fmla="*/ 0 h 951"/>
                    <a:gd name="T179" fmla="*/ 491 w 491"/>
                    <a:gd name="T180" fmla="*/ 951 h 9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1" h="951">
                      <a:moveTo>
                        <a:pt x="166" y="0"/>
                      </a:moveTo>
                      <a:lnTo>
                        <a:pt x="180" y="0"/>
                      </a:lnTo>
                      <a:lnTo>
                        <a:pt x="195" y="7"/>
                      </a:lnTo>
                      <a:lnTo>
                        <a:pt x="202" y="0"/>
                      </a:lnTo>
                      <a:lnTo>
                        <a:pt x="209" y="14"/>
                      </a:lnTo>
                      <a:lnTo>
                        <a:pt x="231" y="14"/>
                      </a:lnTo>
                      <a:lnTo>
                        <a:pt x="238" y="29"/>
                      </a:lnTo>
                      <a:lnTo>
                        <a:pt x="245" y="29"/>
                      </a:lnTo>
                      <a:lnTo>
                        <a:pt x="245" y="22"/>
                      </a:lnTo>
                      <a:lnTo>
                        <a:pt x="238" y="7"/>
                      </a:lnTo>
                      <a:lnTo>
                        <a:pt x="252" y="0"/>
                      </a:lnTo>
                      <a:lnTo>
                        <a:pt x="252" y="14"/>
                      </a:lnTo>
                      <a:lnTo>
                        <a:pt x="267" y="14"/>
                      </a:lnTo>
                      <a:lnTo>
                        <a:pt x="274" y="29"/>
                      </a:lnTo>
                      <a:lnTo>
                        <a:pt x="288" y="22"/>
                      </a:lnTo>
                      <a:lnTo>
                        <a:pt x="303" y="22"/>
                      </a:lnTo>
                      <a:lnTo>
                        <a:pt x="310" y="22"/>
                      </a:lnTo>
                      <a:lnTo>
                        <a:pt x="317" y="7"/>
                      </a:lnTo>
                      <a:lnTo>
                        <a:pt x="340" y="0"/>
                      </a:lnTo>
                      <a:lnTo>
                        <a:pt x="347" y="22"/>
                      </a:lnTo>
                      <a:lnTo>
                        <a:pt x="362" y="36"/>
                      </a:lnTo>
                      <a:lnTo>
                        <a:pt x="362" y="43"/>
                      </a:lnTo>
                      <a:lnTo>
                        <a:pt x="369" y="58"/>
                      </a:lnTo>
                      <a:lnTo>
                        <a:pt x="376" y="72"/>
                      </a:lnTo>
                      <a:lnTo>
                        <a:pt x="369" y="79"/>
                      </a:lnTo>
                      <a:lnTo>
                        <a:pt x="369" y="94"/>
                      </a:lnTo>
                      <a:lnTo>
                        <a:pt x="369" y="86"/>
                      </a:lnTo>
                      <a:lnTo>
                        <a:pt x="390" y="94"/>
                      </a:lnTo>
                      <a:lnTo>
                        <a:pt x="390" y="101"/>
                      </a:lnTo>
                      <a:lnTo>
                        <a:pt x="376" y="101"/>
                      </a:lnTo>
                      <a:lnTo>
                        <a:pt x="383" y="115"/>
                      </a:lnTo>
                      <a:lnTo>
                        <a:pt x="369" y="144"/>
                      </a:lnTo>
                      <a:lnTo>
                        <a:pt x="376" y="144"/>
                      </a:lnTo>
                      <a:lnTo>
                        <a:pt x="390" y="144"/>
                      </a:lnTo>
                      <a:lnTo>
                        <a:pt x="398" y="151"/>
                      </a:lnTo>
                      <a:lnTo>
                        <a:pt x="405" y="158"/>
                      </a:lnTo>
                      <a:lnTo>
                        <a:pt x="448" y="166"/>
                      </a:lnTo>
                      <a:lnTo>
                        <a:pt x="462" y="187"/>
                      </a:lnTo>
                      <a:lnTo>
                        <a:pt x="470" y="187"/>
                      </a:lnTo>
                      <a:lnTo>
                        <a:pt x="470" y="194"/>
                      </a:lnTo>
                      <a:lnTo>
                        <a:pt x="484" y="216"/>
                      </a:lnTo>
                      <a:lnTo>
                        <a:pt x="491" y="245"/>
                      </a:lnTo>
                      <a:lnTo>
                        <a:pt x="491" y="259"/>
                      </a:lnTo>
                      <a:lnTo>
                        <a:pt x="484" y="259"/>
                      </a:lnTo>
                      <a:lnTo>
                        <a:pt x="477" y="266"/>
                      </a:lnTo>
                      <a:lnTo>
                        <a:pt x="462" y="266"/>
                      </a:lnTo>
                      <a:lnTo>
                        <a:pt x="448" y="281"/>
                      </a:lnTo>
                      <a:lnTo>
                        <a:pt x="426" y="281"/>
                      </a:lnTo>
                      <a:lnTo>
                        <a:pt x="405" y="281"/>
                      </a:lnTo>
                      <a:lnTo>
                        <a:pt x="390" y="295"/>
                      </a:lnTo>
                      <a:lnTo>
                        <a:pt x="390" y="302"/>
                      </a:lnTo>
                      <a:lnTo>
                        <a:pt x="369" y="309"/>
                      </a:lnTo>
                      <a:lnTo>
                        <a:pt x="354" y="324"/>
                      </a:lnTo>
                      <a:lnTo>
                        <a:pt x="347" y="331"/>
                      </a:lnTo>
                      <a:lnTo>
                        <a:pt x="347" y="338"/>
                      </a:lnTo>
                      <a:lnTo>
                        <a:pt x="340" y="360"/>
                      </a:lnTo>
                      <a:lnTo>
                        <a:pt x="333" y="360"/>
                      </a:lnTo>
                      <a:lnTo>
                        <a:pt x="326" y="353"/>
                      </a:lnTo>
                      <a:lnTo>
                        <a:pt x="317" y="374"/>
                      </a:lnTo>
                      <a:lnTo>
                        <a:pt x="310" y="389"/>
                      </a:lnTo>
                      <a:lnTo>
                        <a:pt x="326" y="403"/>
                      </a:lnTo>
                      <a:lnTo>
                        <a:pt x="340" y="417"/>
                      </a:lnTo>
                      <a:lnTo>
                        <a:pt x="347" y="410"/>
                      </a:lnTo>
                      <a:lnTo>
                        <a:pt x="354" y="410"/>
                      </a:lnTo>
                      <a:lnTo>
                        <a:pt x="362" y="425"/>
                      </a:lnTo>
                      <a:lnTo>
                        <a:pt x="383" y="439"/>
                      </a:lnTo>
                      <a:lnTo>
                        <a:pt x="383" y="484"/>
                      </a:lnTo>
                      <a:lnTo>
                        <a:pt x="376" y="505"/>
                      </a:lnTo>
                      <a:lnTo>
                        <a:pt x="376" y="534"/>
                      </a:lnTo>
                      <a:lnTo>
                        <a:pt x="362" y="541"/>
                      </a:lnTo>
                      <a:lnTo>
                        <a:pt x="362" y="548"/>
                      </a:lnTo>
                      <a:lnTo>
                        <a:pt x="362" y="570"/>
                      </a:lnTo>
                      <a:lnTo>
                        <a:pt x="340" y="556"/>
                      </a:lnTo>
                      <a:lnTo>
                        <a:pt x="317" y="556"/>
                      </a:lnTo>
                      <a:lnTo>
                        <a:pt x="317" y="570"/>
                      </a:lnTo>
                      <a:lnTo>
                        <a:pt x="326" y="613"/>
                      </a:lnTo>
                      <a:lnTo>
                        <a:pt x="317" y="620"/>
                      </a:lnTo>
                      <a:lnTo>
                        <a:pt x="326" y="620"/>
                      </a:lnTo>
                      <a:lnTo>
                        <a:pt x="333" y="628"/>
                      </a:lnTo>
                      <a:lnTo>
                        <a:pt x="317" y="642"/>
                      </a:lnTo>
                      <a:lnTo>
                        <a:pt x="310" y="649"/>
                      </a:lnTo>
                      <a:lnTo>
                        <a:pt x="303" y="649"/>
                      </a:lnTo>
                      <a:lnTo>
                        <a:pt x="310" y="656"/>
                      </a:lnTo>
                      <a:lnTo>
                        <a:pt x="288" y="664"/>
                      </a:lnTo>
                      <a:lnTo>
                        <a:pt x="274" y="685"/>
                      </a:lnTo>
                      <a:lnTo>
                        <a:pt x="295" y="685"/>
                      </a:lnTo>
                      <a:lnTo>
                        <a:pt x="326" y="707"/>
                      </a:lnTo>
                      <a:lnTo>
                        <a:pt x="333" y="699"/>
                      </a:lnTo>
                      <a:lnTo>
                        <a:pt x="354" y="707"/>
                      </a:lnTo>
                      <a:lnTo>
                        <a:pt x="362" y="721"/>
                      </a:lnTo>
                      <a:lnTo>
                        <a:pt x="354" y="721"/>
                      </a:lnTo>
                      <a:lnTo>
                        <a:pt x="354" y="750"/>
                      </a:lnTo>
                      <a:lnTo>
                        <a:pt x="354" y="757"/>
                      </a:lnTo>
                      <a:lnTo>
                        <a:pt x="369" y="771"/>
                      </a:lnTo>
                      <a:lnTo>
                        <a:pt x="369" y="786"/>
                      </a:lnTo>
                      <a:lnTo>
                        <a:pt x="362" y="793"/>
                      </a:lnTo>
                      <a:lnTo>
                        <a:pt x="354" y="800"/>
                      </a:lnTo>
                      <a:lnTo>
                        <a:pt x="340" y="822"/>
                      </a:lnTo>
                      <a:lnTo>
                        <a:pt x="317" y="836"/>
                      </a:lnTo>
                      <a:lnTo>
                        <a:pt x="310" y="843"/>
                      </a:lnTo>
                      <a:lnTo>
                        <a:pt x="317" y="865"/>
                      </a:lnTo>
                      <a:lnTo>
                        <a:pt x="317" y="872"/>
                      </a:lnTo>
                      <a:lnTo>
                        <a:pt x="333" y="894"/>
                      </a:lnTo>
                      <a:lnTo>
                        <a:pt x="326" y="908"/>
                      </a:lnTo>
                      <a:lnTo>
                        <a:pt x="317" y="908"/>
                      </a:lnTo>
                      <a:lnTo>
                        <a:pt x="303" y="908"/>
                      </a:lnTo>
                      <a:lnTo>
                        <a:pt x="303" y="915"/>
                      </a:lnTo>
                      <a:lnTo>
                        <a:pt x="295" y="915"/>
                      </a:lnTo>
                      <a:lnTo>
                        <a:pt x="303" y="937"/>
                      </a:lnTo>
                      <a:lnTo>
                        <a:pt x="295" y="937"/>
                      </a:lnTo>
                      <a:lnTo>
                        <a:pt x="288" y="937"/>
                      </a:lnTo>
                      <a:lnTo>
                        <a:pt x="281" y="951"/>
                      </a:lnTo>
                      <a:lnTo>
                        <a:pt x="259" y="944"/>
                      </a:lnTo>
                      <a:lnTo>
                        <a:pt x="252" y="937"/>
                      </a:lnTo>
                      <a:lnTo>
                        <a:pt x="238" y="944"/>
                      </a:lnTo>
                      <a:lnTo>
                        <a:pt x="223" y="937"/>
                      </a:lnTo>
                      <a:lnTo>
                        <a:pt x="216" y="930"/>
                      </a:lnTo>
                      <a:lnTo>
                        <a:pt x="202" y="923"/>
                      </a:lnTo>
                      <a:lnTo>
                        <a:pt x="173" y="923"/>
                      </a:lnTo>
                      <a:lnTo>
                        <a:pt x="159" y="944"/>
                      </a:lnTo>
                      <a:lnTo>
                        <a:pt x="151" y="930"/>
                      </a:lnTo>
                      <a:lnTo>
                        <a:pt x="144" y="930"/>
                      </a:lnTo>
                      <a:lnTo>
                        <a:pt x="130" y="930"/>
                      </a:lnTo>
                      <a:lnTo>
                        <a:pt x="108" y="930"/>
                      </a:lnTo>
                      <a:lnTo>
                        <a:pt x="101" y="930"/>
                      </a:lnTo>
                      <a:lnTo>
                        <a:pt x="94" y="930"/>
                      </a:lnTo>
                      <a:lnTo>
                        <a:pt x="94" y="915"/>
                      </a:lnTo>
                      <a:lnTo>
                        <a:pt x="87" y="915"/>
                      </a:lnTo>
                      <a:lnTo>
                        <a:pt x="94" y="908"/>
                      </a:lnTo>
                      <a:lnTo>
                        <a:pt x="87" y="901"/>
                      </a:lnTo>
                      <a:lnTo>
                        <a:pt x="65" y="901"/>
                      </a:lnTo>
                      <a:lnTo>
                        <a:pt x="58" y="894"/>
                      </a:lnTo>
                      <a:lnTo>
                        <a:pt x="58" y="879"/>
                      </a:lnTo>
                      <a:lnTo>
                        <a:pt x="65" y="843"/>
                      </a:lnTo>
                      <a:lnTo>
                        <a:pt x="65" y="829"/>
                      </a:lnTo>
                      <a:lnTo>
                        <a:pt x="65" y="815"/>
                      </a:lnTo>
                      <a:lnTo>
                        <a:pt x="51" y="764"/>
                      </a:lnTo>
                      <a:lnTo>
                        <a:pt x="65" y="699"/>
                      </a:lnTo>
                      <a:lnTo>
                        <a:pt x="65" y="685"/>
                      </a:lnTo>
                      <a:lnTo>
                        <a:pt x="65" y="678"/>
                      </a:lnTo>
                      <a:lnTo>
                        <a:pt x="65" y="671"/>
                      </a:lnTo>
                      <a:lnTo>
                        <a:pt x="58" y="656"/>
                      </a:lnTo>
                      <a:lnTo>
                        <a:pt x="51" y="649"/>
                      </a:lnTo>
                      <a:lnTo>
                        <a:pt x="58" y="606"/>
                      </a:lnTo>
                      <a:lnTo>
                        <a:pt x="65" y="584"/>
                      </a:lnTo>
                      <a:lnTo>
                        <a:pt x="65" y="577"/>
                      </a:lnTo>
                      <a:lnTo>
                        <a:pt x="65" y="527"/>
                      </a:lnTo>
                      <a:lnTo>
                        <a:pt x="58" y="505"/>
                      </a:lnTo>
                      <a:lnTo>
                        <a:pt x="51" y="498"/>
                      </a:lnTo>
                      <a:lnTo>
                        <a:pt x="29" y="491"/>
                      </a:lnTo>
                      <a:lnTo>
                        <a:pt x="22" y="484"/>
                      </a:lnTo>
                      <a:lnTo>
                        <a:pt x="7" y="484"/>
                      </a:lnTo>
                      <a:lnTo>
                        <a:pt x="7" y="498"/>
                      </a:lnTo>
                      <a:lnTo>
                        <a:pt x="0" y="491"/>
                      </a:lnTo>
                      <a:lnTo>
                        <a:pt x="7" y="476"/>
                      </a:lnTo>
                      <a:lnTo>
                        <a:pt x="15" y="468"/>
                      </a:lnTo>
                      <a:lnTo>
                        <a:pt x="29" y="446"/>
                      </a:lnTo>
                      <a:lnTo>
                        <a:pt x="36" y="417"/>
                      </a:lnTo>
                      <a:lnTo>
                        <a:pt x="58" y="353"/>
                      </a:lnTo>
                      <a:lnTo>
                        <a:pt x="65" y="353"/>
                      </a:lnTo>
                      <a:lnTo>
                        <a:pt x="65" y="345"/>
                      </a:lnTo>
                      <a:lnTo>
                        <a:pt x="79" y="295"/>
                      </a:lnTo>
                      <a:lnTo>
                        <a:pt x="79" y="273"/>
                      </a:lnTo>
                      <a:lnTo>
                        <a:pt x="79" y="216"/>
                      </a:lnTo>
                      <a:lnTo>
                        <a:pt x="72" y="180"/>
                      </a:lnTo>
                      <a:lnTo>
                        <a:pt x="65" y="144"/>
                      </a:lnTo>
                      <a:lnTo>
                        <a:pt x="51" y="108"/>
                      </a:lnTo>
                      <a:lnTo>
                        <a:pt x="36" y="86"/>
                      </a:lnTo>
                      <a:lnTo>
                        <a:pt x="0" y="50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43" y="79"/>
                      </a:lnTo>
                      <a:lnTo>
                        <a:pt x="51" y="86"/>
                      </a:lnTo>
                      <a:lnTo>
                        <a:pt x="51" y="101"/>
                      </a:lnTo>
                      <a:lnTo>
                        <a:pt x="58" y="115"/>
                      </a:lnTo>
                      <a:lnTo>
                        <a:pt x="65" y="122"/>
                      </a:lnTo>
                      <a:lnTo>
                        <a:pt x="65" y="137"/>
                      </a:lnTo>
                      <a:lnTo>
                        <a:pt x="72" y="137"/>
                      </a:lnTo>
                      <a:lnTo>
                        <a:pt x="65" y="122"/>
                      </a:lnTo>
                      <a:lnTo>
                        <a:pt x="58" y="115"/>
                      </a:lnTo>
                      <a:lnTo>
                        <a:pt x="65" y="115"/>
                      </a:lnTo>
                      <a:lnTo>
                        <a:pt x="72" y="108"/>
                      </a:lnTo>
                      <a:lnTo>
                        <a:pt x="58" y="94"/>
                      </a:lnTo>
                      <a:lnTo>
                        <a:pt x="58" y="86"/>
                      </a:lnTo>
                      <a:lnTo>
                        <a:pt x="58" y="79"/>
                      </a:lnTo>
                      <a:lnTo>
                        <a:pt x="65" y="86"/>
                      </a:lnTo>
                      <a:lnTo>
                        <a:pt x="72" y="94"/>
                      </a:lnTo>
                      <a:lnTo>
                        <a:pt x="72" y="86"/>
                      </a:lnTo>
                      <a:lnTo>
                        <a:pt x="72" y="94"/>
                      </a:lnTo>
                      <a:lnTo>
                        <a:pt x="72" y="101"/>
                      </a:lnTo>
                      <a:lnTo>
                        <a:pt x="79" y="94"/>
                      </a:lnTo>
                      <a:lnTo>
                        <a:pt x="79" y="86"/>
                      </a:lnTo>
                      <a:lnTo>
                        <a:pt x="87" y="86"/>
                      </a:lnTo>
                      <a:lnTo>
                        <a:pt x="79" y="101"/>
                      </a:lnTo>
                      <a:lnTo>
                        <a:pt x="87" y="101"/>
                      </a:lnTo>
                      <a:lnTo>
                        <a:pt x="87" y="108"/>
                      </a:lnTo>
                      <a:lnTo>
                        <a:pt x="79" y="108"/>
                      </a:lnTo>
                      <a:lnTo>
                        <a:pt x="87" y="108"/>
                      </a:lnTo>
                      <a:lnTo>
                        <a:pt x="87" y="115"/>
                      </a:lnTo>
                      <a:lnTo>
                        <a:pt x="87" y="108"/>
                      </a:lnTo>
                      <a:lnTo>
                        <a:pt x="87" y="101"/>
                      </a:lnTo>
                      <a:lnTo>
                        <a:pt x="94" y="101"/>
                      </a:lnTo>
                      <a:lnTo>
                        <a:pt x="94" y="108"/>
                      </a:lnTo>
                      <a:lnTo>
                        <a:pt x="94" y="101"/>
                      </a:lnTo>
                      <a:lnTo>
                        <a:pt x="94" y="94"/>
                      </a:lnTo>
                      <a:lnTo>
                        <a:pt x="87" y="94"/>
                      </a:lnTo>
                      <a:lnTo>
                        <a:pt x="101" y="94"/>
                      </a:lnTo>
                      <a:lnTo>
                        <a:pt x="108" y="101"/>
                      </a:lnTo>
                      <a:lnTo>
                        <a:pt x="130" y="101"/>
                      </a:lnTo>
                      <a:lnTo>
                        <a:pt x="144" y="115"/>
                      </a:lnTo>
                      <a:lnTo>
                        <a:pt x="159" y="122"/>
                      </a:lnTo>
                      <a:lnTo>
                        <a:pt x="180" y="115"/>
                      </a:lnTo>
                      <a:lnTo>
                        <a:pt x="202" y="115"/>
                      </a:lnTo>
                      <a:lnTo>
                        <a:pt x="209" y="108"/>
                      </a:lnTo>
                      <a:lnTo>
                        <a:pt x="216" y="115"/>
                      </a:lnTo>
                      <a:lnTo>
                        <a:pt x="216" y="108"/>
                      </a:lnTo>
                      <a:lnTo>
                        <a:pt x="180" y="108"/>
                      </a:lnTo>
                      <a:lnTo>
                        <a:pt x="166" y="115"/>
                      </a:lnTo>
                      <a:lnTo>
                        <a:pt x="159" y="115"/>
                      </a:lnTo>
                      <a:lnTo>
                        <a:pt x="151" y="108"/>
                      </a:lnTo>
                      <a:lnTo>
                        <a:pt x="130" y="94"/>
                      </a:lnTo>
                      <a:lnTo>
                        <a:pt x="115" y="86"/>
                      </a:lnTo>
                      <a:lnTo>
                        <a:pt x="108" y="79"/>
                      </a:lnTo>
                      <a:lnTo>
                        <a:pt x="101" y="79"/>
                      </a:lnTo>
                      <a:lnTo>
                        <a:pt x="94" y="72"/>
                      </a:lnTo>
                      <a:lnTo>
                        <a:pt x="101" y="72"/>
                      </a:lnTo>
                      <a:lnTo>
                        <a:pt x="108" y="65"/>
                      </a:lnTo>
                      <a:lnTo>
                        <a:pt x="115" y="72"/>
                      </a:lnTo>
                      <a:lnTo>
                        <a:pt x="108" y="65"/>
                      </a:lnTo>
                      <a:lnTo>
                        <a:pt x="108" y="58"/>
                      </a:lnTo>
                      <a:lnTo>
                        <a:pt x="108" y="43"/>
                      </a:lnTo>
                      <a:lnTo>
                        <a:pt x="108" y="36"/>
                      </a:lnTo>
                      <a:lnTo>
                        <a:pt x="115" y="29"/>
                      </a:lnTo>
                      <a:lnTo>
                        <a:pt x="115" y="22"/>
                      </a:lnTo>
                      <a:lnTo>
                        <a:pt x="123" y="22"/>
                      </a:lnTo>
                      <a:lnTo>
                        <a:pt x="137" y="7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40" name="Freeform 106"/>
                <p:cNvSpPr>
                  <a:spLocks/>
                </p:cNvSpPr>
                <p:nvPr/>
              </p:nvSpPr>
              <p:spPr bwMode="auto">
                <a:xfrm>
                  <a:off x="6350000" y="3284538"/>
                  <a:ext cx="1397000" cy="1166813"/>
                </a:xfrm>
                <a:custGeom>
                  <a:avLst/>
                  <a:gdLst>
                    <a:gd name="T0" fmla="*/ 2147483647 w 880"/>
                    <a:gd name="T1" fmla="*/ 2147483647 h 735"/>
                    <a:gd name="T2" fmla="*/ 2147483647 w 880"/>
                    <a:gd name="T3" fmla="*/ 2147483647 h 735"/>
                    <a:gd name="T4" fmla="*/ 2147483647 w 880"/>
                    <a:gd name="T5" fmla="*/ 2147483647 h 735"/>
                    <a:gd name="T6" fmla="*/ 2147483647 w 880"/>
                    <a:gd name="T7" fmla="*/ 2147483647 h 735"/>
                    <a:gd name="T8" fmla="*/ 2147483647 w 880"/>
                    <a:gd name="T9" fmla="*/ 2147483647 h 735"/>
                    <a:gd name="T10" fmla="*/ 2147483647 w 880"/>
                    <a:gd name="T11" fmla="*/ 2147483647 h 735"/>
                    <a:gd name="T12" fmla="*/ 2147483647 w 880"/>
                    <a:gd name="T13" fmla="*/ 2147483647 h 735"/>
                    <a:gd name="T14" fmla="*/ 2147483647 w 880"/>
                    <a:gd name="T15" fmla="*/ 2147483647 h 735"/>
                    <a:gd name="T16" fmla="*/ 2147483647 w 880"/>
                    <a:gd name="T17" fmla="*/ 2147483647 h 735"/>
                    <a:gd name="T18" fmla="*/ 2147483647 w 880"/>
                    <a:gd name="T19" fmla="*/ 2147483647 h 735"/>
                    <a:gd name="T20" fmla="*/ 2147483647 w 880"/>
                    <a:gd name="T21" fmla="*/ 2147483647 h 735"/>
                    <a:gd name="T22" fmla="*/ 2147483647 w 880"/>
                    <a:gd name="T23" fmla="*/ 2147483647 h 735"/>
                    <a:gd name="T24" fmla="*/ 2147483647 w 880"/>
                    <a:gd name="T25" fmla="*/ 2147483647 h 735"/>
                    <a:gd name="T26" fmla="*/ 2147483647 w 880"/>
                    <a:gd name="T27" fmla="*/ 2147483647 h 735"/>
                    <a:gd name="T28" fmla="*/ 2147483647 w 880"/>
                    <a:gd name="T29" fmla="*/ 2147483647 h 735"/>
                    <a:gd name="T30" fmla="*/ 2147483647 w 880"/>
                    <a:gd name="T31" fmla="*/ 2147483647 h 735"/>
                    <a:gd name="T32" fmla="*/ 2147483647 w 880"/>
                    <a:gd name="T33" fmla="*/ 2147483647 h 735"/>
                    <a:gd name="T34" fmla="*/ 2147483647 w 880"/>
                    <a:gd name="T35" fmla="*/ 2147483647 h 735"/>
                    <a:gd name="T36" fmla="*/ 2147483647 w 880"/>
                    <a:gd name="T37" fmla="*/ 2147483647 h 735"/>
                    <a:gd name="T38" fmla="*/ 2147483647 w 880"/>
                    <a:gd name="T39" fmla="*/ 2147483647 h 735"/>
                    <a:gd name="T40" fmla="*/ 2147483647 w 880"/>
                    <a:gd name="T41" fmla="*/ 2147483647 h 735"/>
                    <a:gd name="T42" fmla="*/ 2147483647 w 880"/>
                    <a:gd name="T43" fmla="*/ 2147483647 h 735"/>
                    <a:gd name="T44" fmla="*/ 2147483647 w 880"/>
                    <a:gd name="T45" fmla="*/ 2147483647 h 735"/>
                    <a:gd name="T46" fmla="*/ 2147483647 w 880"/>
                    <a:gd name="T47" fmla="*/ 2147483647 h 735"/>
                    <a:gd name="T48" fmla="*/ 2147483647 w 880"/>
                    <a:gd name="T49" fmla="*/ 2147483647 h 735"/>
                    <a:gd name="T50" fmla="*/ 2147483647 w 880"/>
                    <a:gd name="T51" fmla="*/ 2147483647 h 735"/>
                    <a:gd name="T52" fmla="*/ 2147483647 w 880"/>
                    <a:gd name="T53" fmla="*/ 2147483647 h 735"/>
                    <a:gd name="T54" fmla="*/ 2147483647 w 880"/>
                    <a:gd name="T55" fmla="*/ 2147483647 h 735"/>
                    <a:gd name="T56" fmla="*/ 2147483647 w 880"/>
                    <a:gd name="T57" fmla="*/ 2147483647 h 735"/>
                    <a:gd name="T58" fmla="*/ 2147483647 w 880"/>
                    <a:gd name="T59" fmla="*/ 2147483647 h 735"/>
                    <a:gd name="T60" fmla="*/ 0 w 880"/>
                    <a:gd name="T61" fmla="*/ 2147483647 h 735"/>
                    <a:gd name="T62" fmla="*/ 2147483647 w 880"/>
                    <a:gd name="T63" fmla="*/ 2147483647 h 735"/>
                    <a:gd name="T64" fmla="*/ 2147483647 w 880"/>
                    <a:gd name="T65" fmla="*/ 2147483647 h 735"/>
                    <a:gd name="T66" fmla="*/ 2147483647 w 880"/>
                    <a:gd name="T67" fmla="*/ 2147483647 h 735"/>
                    <a:gd name="T68" fmla="*/ 2147483647 w 880"/>
                    <a:gd name="T69" fmla="*/ 2147483647 h 735"/>
                    <a:gd name="T70" fmla="*/ 2147483647 w 880"/>
                    <a:gd name="T71" fmla="*/ 2147483647 h 735"/>
                    <a:gd name="T72" fmla="*/ 2147483647 w 880"/>
                    <a:gd name="T73" fmla="*/ 2147483647 h 735"/>
                    <a:gd name="T74" fmla="*/ 2147483647 w 880"/>
                    <a:gd name="T75" fmla="*/ 2147483647 h 735"/>
                    <a:gd name="T76" fmla="*/ 2147483647 w 880"/>
                    <a:gd name="T77" fmla="*/ 2147483647 h 735"/>
                    <a:gd name="T78" fmla="*/ 2147483647 w 880"/>
                    <a:gd name="T79" fmla="*/ 2147483647 h 735"/>
                    <a:gd name="T80" fmla="*/ 2147483647 w 880"/>
                    <a:gd name="T81" fmla="*/ 2147483647 h 735"/>
                    <a:gd name="T82" fmla="*/ 2147483647 w 880"/>
                    <a:gd name="T83" fmla="*/ 2147483647 h 735"/>
                    <a:gd name="T84" fmla="*/ 2147483647 w 880"/>
                    <a:gd name="T85" fmla="*/ 2147483647 h 735"/>
                    <a:gd name="T86" fmla="*/ 2147483647 w 880"/>
                    <a:gd name="T87" fmla="*/ 0 h 735"/>
                    <a:gd name="T88" fmla="*/ 2147483647 w 880"/>
                    <a:gd name="T89" fmla="*/ 2147483647 h 735"/>
                    <a:gd name="T90" fmla="*/ 2147483647 w 880"/>
                    <a:gd name="T91" fmla="*/ 2147483647 h 735"/>
                    <a:gd name="T92" fmla="*/ 2147483647 w 880"/>
                    <a:gd name="T93" fmla="*/ 2147483647 h 735"/>
                    <a:gd name="T94" fmla="*/ 2147483647 w 880"/>
                    <a:gd name="T95" fmla="*/ 2147483647 h 735"/>
                    <a:gd name="T96" fmla="*/ 2147483647 w 880"/>
                    <a:gd name="T97" fmla="*/ 2147483647 h 735"/>
                    <a:gd name="T98" fmla="*/ 2147483647 w 880"/>
                    <a:gd name="T99" fmla="*/ 2147483647 h 735"/>
                    <a:gd name="T100" fmla="*/ 2147483647 w 880"/>
                    <a:gd name="T101" fmla="*/ 2147483647 h 73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80"/>
                    <a:gd name="T154" fmla="*/ 0 h 735"/>
                    <a:gd name="T155" fmla="*/ 880 w 880"/>
                    <a:gd name="T156" fmla="*/ 735 h 73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80" h="735">
                      <a:moveTo>
                        <a:pt x="758" y="440"/>
                      </a:moveTo>
                      <a:lnTo>
                        <a:pt x="765" y="447"/>
                      </a:lnTo>
                      <a:lnTo>
                        <a:pt x="779" y="447"/>
                      </a:lnTo>
                      <a:lnTo>
                        <a:pt x="815" y="433"/>
                      </a:lnTo>
                      <a:lnTo>
                        <a:pt x="823" y="433"/>
                      </a:lnTo>
                      <a:lnTo>
                        <a:pt x="851" y="454"/>
                      </a:lnTo>
                      <a:lnTo>
                        <a:pt x="873" y="483"/>
                      </a:lnTo>
                      <a:lnTo>
                        <a:pt x="880" y="505"/>
                      </a:lnTo>
                      <a:lnTo>
                        <a:pt x="873" y="519"/>
                      </a:lnTo>
                      <a:lnTo>
                        <a:pt x="859" y="548"/>
                      </a:lnTo>
                      <a:lnTo>
                        <a:pt x="837" y="591"/>
                      </a:lnTo>
                      <a:lnTo>
                        <a:pt x="815" y="606"/>
                      </a:lnTo>
                      <a:lnTo>
                        <a:pt x="823" y="613"/>
                      </a:lnTo>
                      <a:lnTo>
                        <a:pt x="830" y="627"/>
                      </a:lnTo>
                      <a:lnTo>
                        <a:pt x="830" y="634"/>
                      </a:lnTo>
                      <a:lnTo>
                        <a:pt x="808" y="649"/>
                      </a:lnTo>
                      <a:lnTo>
                        <a:pt x="801" y="656"/>
                      </a:lnTo>
                      <a:lnTo>
                        <a:pt x="787" y="678"/>
                      </a:lnTo>
                      <a:lnTo>
                        <a:pt x="779" y="678"/>
                      </a:lnTo>
                      <a:lnTo>
                        <a:pt x="765" y="685"/>
                      </a:lnTo>
                      <a:lnTo>
                        <a:pt x="751" y="706"/>
                      </a:lnTo>
                      <a:lnTo>
                        <a:pt x="729" y="721"/>
                      </a:lnTo>
                      <a:lnTo>
                        <a:pt x="722" y="735"/>
                      </a:lnTo>
                      <a:lnTo>
                        <a:pt x="707" y="721"/>
                      </a:lnTo>
                      <a:lnTo>
                        <a:pt x="707" y="713"/>
                      </a:lnTo>
                      <a:lnTo>
                        <a:pt x="707" y="706"/>
                      </a:lnTo>
                      <a:lnTo>
                        <a:pt x="715" y="692"/>
                      </a:lnTo>
                      <a:lnTo>
                        <a:pt x="715" y="678"/>
                      </a:lnTo>
                      <a:lnTo>
                        <a:pt x="707" y="678"/>
                      </a:lnTo>
                      <a:lnTo>
                        <a:pt x="715" y="670"/>
                      </a:lnTo>
                      <a:lnTo>
                        <a:pt x="707" y="670"/>
                      </a:lnTo>
                      <a:lnTo>
                        <a:pt x="700" y="663"/>
                      </a:lnTo>
                      <a:lnTo>
                        <a:pt x="693" y="656"/>
                      </a:lnTo>
                      <a:lnTo>
                        <a:pt x="686" y="656"/>
                      </a:lnTo>
                      <a:lnTo>
                        <a:pt x="686" y="663"/>
                      </a:lnTo>
                      <a:lnTo>
                        <a:pt x="679" y="663"/>
                      </a:lnTo>
                      <a:lnTo>
                        <a:pt x="671" y="670"/>
                      </a:lnTo>
                      <a:lnTo>
                        <a:pt x="664" y="663"/>
                      </a:lnTo>
                      <a:lnTo>
                        <a:pt x="650" y="670"/>
                      </a:lnTo>
                      <a:lnTo>
                        <a:pt x="643" y="678"/>
                      </a:lnTo>
                      <a:lnTo>
                        <a:pt x="650" y="685"/>
                      </a:lnTo>
                      <a:lnTo>
                        <a:pt x="643" y="692"/>
                      </a:lnTo>
                      <a:lnTo>
                        <a:pt x="628" y="699"/>
                      </a:lnTo>
                      <a:lnTo>
                        <a:pt x="628" y="692"/>
                      </a:lnTo>
                      <a:lnTo>
                        <a:pt x="614" y="692"/>
                      </a:lnTo>
                      <a:lnTo>
                        <a:pt x="621" y="692"/>
                      </a:lnTo>
                      <a:lnTo>
                        <a:pt x="614" y="685"/>
                      </a:lnTo>
                      <a:lnTo>
                        <a:pt x="599" y="692"/>
                      </a:lnTo>
                      <a:lnTo>
                        <a:pt x="599" y="670"/>
                      </a:lnTo>
                      <a:lnTo>
                        <a:pt x="585" y="656"/>
                      </a:lnTo>
                      <a:lnTo>
                        <a:pt x="592" y="656"/>
                      </a:lnTo>
                      <a:lnTo>
                        <a:pt x="592" y="649"/>
                      </a:lnTo>
                      <a:lnTo>
                        <a:pt x="585" y="642"/>
                      </a:lnTo>
                      <a:lnTo>
                        <a:pt x="578" y="634"/>
                      </a:lnTo>
                      <a:lnTo>
                        <a:pt x="578" y="613"/>
                      </a:lnTo>
                      <a:lnTo>
                        <a:pt x="571" y="606"/>
                      </a:lnTo>
                      <a:lnTo>
                        <a:pt x="556" y="598"/>
                      </a:lnTo>
                      <a:lnTo>
                        <a:pt x="556" y="591"/>
                      </a:lnTo>
                      <a:lnTo>
                        <a:pt x="556" y="584"/>
                      </a:lnTo>
                      <a:lnTo>
                        <a:pt x="556" y="577"/>
                      </a:lnTo>
                      <a:lnTo>
                        <a:pt x="556" y="570"/>
                      </a:lnTo>
                      <a:lnTo>
                        <a:pt x="563" y="562"/>
                      </a:lnTo>
                      <a:lnTo>
                        <a:pt x="556" y="562"/>
                      </a:lnTo>
                      <a:lnTo>
                        <a:pt x="556" y="555"/>
                      </a:lnTo>
                      <a:lnTo>
                        <a:pt x="542" y="555"/>
                      </a:lnTo>
                      <a:lnTo>
                        <a:pt x="542" y="548"/>
                      </a:lnTo>
                      <a:lnTo>
                        <a:pt x="519" y="548"/>
                      </a:lnTo>
                      <a:lnTo>
                        <a:pt x="512" y="526"/>
                      </a:lnTo>
                      <a:lnTo>
                        <a:pt x="497" y="541"/>
                      </a:lnTo>
                      <a:lnTo>
                        <a:pt x="490" y="541"/>
                      </a:lnTo>
                      <a:lnTo>
                        <a:pt x="483" y="534"/>
                      </a:lnTo>
                      <a:lnTo>
                        <a:pt x="476" y="534"/>
                      </a:lnTo>
                      <a:lnTo>
                        <a:pt x="468" y="526"/>
                      </a:lnTo>
                      <a:lnTo>
                        <a:pt x="461" y="534"/>
                      </a:lnTo>
                      <a:lnTo>
                        <a:pt x="454" y="534"/>
                      </a:lnTo>
                      <a:lnTo>
                        <a:pt x="454" y="541"/>
                      </a:lnTo>
                      <a:lnTo>
                        <a:pt x="447" y="541"/>
                      </a:lnTo>
                      <a:lnTo>
                        <a:pt x="440" y="541"/>
                      </a:lnTo>
                      <a:lnTo>
                        <a:pt x="440" y="534"/>
                      </a:lnTo>
                      <a:lnTo>
                        <a:pt x="432" y="526"/>
                      </a:lnTo>
                      <a:lnTo>
                        <a:pt x="418" y="526"/>
                      </a:lnTo>
                      <a:lnTo>
                        <a:pt x="411" y="519"/>
                      </a:lnTo>
                      <a:lnTo>
                        <a:pt x="396" y="519"/>
                      </a:lnTo>
                      <a:lnTo>
                        <a:pt x="396" y="526"/>
                      </a:lnTo>
                      <a:lnTo>
                        <a:pt x="396" y="534"/>
                      </a:lnTo>
                      <a:lnTo>
                        <a:pt x="389" y="534"/>
                      </a:lnTo>
                      <a:lnTo>
                        <a:pt x="375" y="541"/>
                      </a:lnTo>
                      <a:lnTo>
                        <a:pt x="375" y="534"/>
                      </a:lnTo>
                      <a:lnTo>
                        <a:pt x="368" y="534"/>
                      </a:lnTo>
                      <a:lnTo>
                        <a:pt x="360" y="534"/>
                      </a:lnTo>
                      <a:lnTo>
                        <a:pt x="353" y="534"/>
                      </a:lnTo>
                      <a:lnTo>
                        <a:pt x="353" y="541"/>
                      </a:lnTo>
                      <a:lnTo>
                        <a:pt x="346" y="541"/>
                      </a:lnTo>
                      <a:lnTo>
                        <a:pt x="332" y="541"/>
                      </a:lnTo>
                      <a:lnTo>
                        <a:pt x="317" y="526"/>
                      </a:lnTo>
                      <a:lnTo>
                        <a:pt x="310" y="526"/>
                      </a:lnTo>
                      <a:lnTo>
                        <a:pt x="303" y="548"/>
                      </a:lnTo>
                      <a:lnTo>
                        <a:pt x="288" y="548"/>
                      </a:lnTo>
                      <a:lnTo>
                        <a:pt x="288" y="541"/>
                      </a:lnTo>
                      <a:lnTo>
                        <a:pt x="281" y="534"/>
                      </a:lnTo>
                      <a:lnTo>
                        <a:pt x="288" y="555"/>
                      </a:lnTo>
                      <a:lnTo>
                        <a:pt x="267" y="562"/>
                      </a:lnTo>
                      <a:lnTo>
                        <a:pt x="274" y="570"/>
                      </a:lnTo>
                      <a:lnTo>
                        <a:pt x="274" y="577"/>
                      </a:lnTo>
                      <a:lnTo>
                        <a:pt x="288" y="584"/>
                      </a:lnTo>
                      <a:lnTo>
                        <a:pt x="281" y="584"/>
                      </a:lnTo>
                      <a:lnTo>
                        <a:pt x="281" y="591"/>
                      </a:lnTo>
                      <a:lnTo>
                        <a:pt x="281" y="598"/>
                      </a:lnTo>
                      <a:lnTo>
                        <a:pt x="281" y="613"/>
                      </a:lnTo>
                      <a:lnTo>
                        <a:pt x="267" y="620"/>
                      </a:lnTo>
                      <a:lnTo>
                        <a:pt x="260" y="613"/>
                      </a:lnTo>
                      <a:lnTo>
                        <a:pt x="260" y="620"/>
                      </a:lnTo>
                      <a:lnTo>
                        <a:pt x="252" y="627"/>
                      </a:lnTo>
                      <a:lnTo>
                        <a:pt x="245" y="627"/>
                      </a:lnTo>
                      <a:lnTo>
                        <a:pt x="238" y="627"/>
                      </a:lnTo>
                      <a:lnTo>
                        <a:pt x="245" y="642"/>
                      </a:lnTo>
                      <a:lnTo>
                        <a:pt x="252" y="642"/>
                      </a:lnTo>
                      <a:lnTo>
                        <a:pt x="245" y="656"/>
                      </a:lnTo>
                      <a:lnTo>
                        <a:pt x="231" y="649"/>
                      </a:lnTo>
                      <a:lnTo>
                        <a:pt x="224" y="663"/>
                      </a:lnTo>
                      <a:lnTo>
                        <a:pt x="209" y="670"/>
                      </a:lnTo>
                      <a:lnTo>
                        <a:pt x="195" y="678"/>
                      </a:lnTo>
                      <a:lnTo>
                        <a:pt x="173" y="663"/>
                      </a:lnTo>
                      <a:lnTo>
                        <a:pt x="159" y="663"/>
                      </a:lnTo>
                      <a:lnTo>
                        <a:pt x="152" y="670"/>
                      </a:lnTo>
                      <a:lnTo>
                        <a:pt x="137" y="699"/>
                      </a:lnTo>
                      <a:lnTo>
                        <a:pt x="130" y="685"/>
                      </a:lnTo>
                      <a:lnTo>
                        <a:pt x="123" y="685"/>
                      </a:lnTo>
                      <a:lnTo>
                        <a:pt x="123" y="692"/>
                      </a:lnTo>
                      <a:lnTo>
                        <a:pt x="116" y="692"/>
                      </a:lnTo>
                      <a:lnTo>
                        <a:pt x="108" y="678"/>
                      </a:lnTo>
                      <a:lnTo>
                        <a:pt x="101" y="663"/>
                      </a:lnTo>
                      <a:lnTo>
                        <a:pt x="101" y="656"/>
                      </a:lnTo>
                      <a:lnTo>
                        <a:pt x="116" y="649"/>
                      </a:lnTo>
                      <a:lnTo>
                        <a:pt x="101" y="634"/>
                      </a:lnTo>
                      <a:lnTo>
                        <a:pt x="87" y="627"/>
                      </a:lnTo>
                      <a:lnTo>
                        <a:pt x="65" y="620"/>
                      </a:lnTo>
                      <a:lnTo>
                        <a:pt x="44" y="613"/>
                      </a:lnTo>
                      <a:lnTo>
                        <a:pt x="44" y="606"/>
                      </a:lnTo>
                      <a:lnTo>
                        <a:pt x="65" y="591"/>
                      </a:lnTo>
                      <a:lnTo>
                        <a:pt x="72" y="570"/>
                      </a:lnTo>
                      <a:lnTo>
                        <a:pt x="72" y="562"/>
                      </a:lnTo>
                      <a:lnTo>
                        <a:pt x="65" y="562"/>
                      </a:lnTo>
                      <a:lnTo>
                        <a:pt x="65" y="555"/>
                      </a:lnTo>
                      <a:lnTo>
                        <a:pt x="72" y="548"/>
                      </a:lnTo>
                      <a:lnTo>
                        <a:pt x="80" y="541"/>
                      </a:lnTo>
                      <a:lnTo>
                        <a:pt x="72" y="534"/>
                      </a:lnTo>
                      <a:lnTo>
                        <a:pt x="65" y="534"/>
                      </a:lnTo>
                      <a:lnTo>
                        <a:pt x="51" y="526"/>
                      </a:lnTo>
                      <a:lnTo>
                        <a:pt x="51" y="512"/>
                      </a:lnTo>
                      <a:lnTo>
                        <a:pt x="51" y="498"/>
                      </a:lnTo>
                      <a:lnTo>
                        <a:pt x="36" y="498"/>
                      </a:lnTo>
                      <a:lnTo>
                        <a:pt x="36" y="490"/>
                      </a:lnTo>
                      <a:lnTo>
                        <a:pt x="36" y="476"/>
                      </a:lnTo>
                      <a:lnTo>
                        <a:pt x="0" y="454"/>
                      </a:lnTo>
                      <a:lnTo>
                        <a:pt x="0" y="447"/>
                      </a:lnTo>
                      <a:lnTo>
                        <a:pt x="15" y="433"/>
                      </a:lnTo>
                      <a:lnTo>
                        <a:pt x="15" y="426"/>
                      </a:lnTo>
                      <a:lnTo>
                        <a:pt x="29" y="411"/>
                      </a:lnTo>
                      <a:lnTo>
                        <a:pt x="44" y="404"/>
                      </a:lnTo>
                      <a:lnTo>
                        <a:pt x="51" y="390"/>
                      </a:lnTo>
                      <a:lnTo>
                        <a:pt x="65" y="390"/>
                      </a:lnTo>
                      <a:lnTo>
                        <a:pt x="94" y="368"/>
                      </a:lnTo>
                      <a:lnTo>
                        <a:pt x="101" y="361"/>
                      </a:lnTo>
                      <a:lnTo>
                        <a:pt x="101" y="354"/>
                      </a:lnTo>
                      <a:lnTo>
                        <a:pt x="108" y="354"/>
                      </a:lnTo>
                      <a:lnTo>
                        <a:pt x="108" y="346"/>
                      </a:lnTo>
                      <a:lnTo>
                        <a:pt x="123" y="339"/>
                      </a:lnTo>
                      <a:lnTo>
                        <a:pt x="123" y="332"/>
                      </a:lnTo>
                      <a:lnTo>
                        <a:pt x="116" y="316"/>
                      </a:lnTo>
                      <a:lnTo>
                        <a:pt x="123" y="316"/>
                      </a:lnTo>
                      <a:lnTo>
                        <a:pt x="137" y="302"/>
                      </a:lnTo>
                      <a:lnTo>
                        <a:pt x="144" y="302"/>
                      </a:lnTo>
                      <a:lnTo>
                        <a:pt x="144" y="309"/>
                      </a:lnTo>
                      <a:lnTo>
                        <a:pt x="159" y="309"/>
                      </a:lnTo>
                      <a:lnTo>
                        <a:pt x="166" y="309"/>
                      </a:lnTo>
                      <a:lnTo>
                        <a:pt x="173" y="295"/>
                      </a:lnTo>
                      <a:lnTo>
                        <a:pt x="188" y="280"/>
                      </a:lnTo>
                      <a:lnTo>
                        <a:pt x="195" y="266"/>
                      </a:lnTo>
                      <a:lnTo>
                        <a:pt x="195" y="252"/>
                      </a:lnTo>
                      <a:lnTo>
                        <a:pt x="195" y="244"/>
                      </a:lnTo>
                      <a:lnTo>
                        <a:pt x="216" y="237"/>
                      </a:lnTo>
                      <a:lnTo>
                        <a:pt x="224" y="223"/>
                      </a:lnTo>
                      <a:lnTo>
                        <a:pt x="231" y="230"/>
                      </a:lnTo>
                      <a:lnTo>
                        <a:pt x="245" y="216"/>
                      </a:lnTo>
                      <a:lnTo>
                        <a:pt x="252" y="201"/>
                      </a:lnTo>
                      <a:lnTo>
                        <a:pt x="252" y="187"/>
                      </a:lnTo>
                      <a:lnTo>
                        <a:pt x="238" y="187"/>
                      </a:lnTo>
                      <a:lnTo>
                        <a:pt x="231" y="180"/>
                      </a:lnTo>
                      <a:lnTo>
                        <a:pt x="216" y="172"/>
                      </a:lnTo>
                      <a:lnTo>
                        <a:pt x="209" y="165"/>
                      </a:lnTo>
                      <a:lnTo>
                        <a:pt x="209" y="158"/>
                      </a:lnTo>
                      <a:lnTo>
                        <a:pt x="209" y="151"/>
                      </a:lnTo>
                      <a:lnTo>
                        <a:pt x="216" y="151"/>
                      </a:lnTo>
                      <a:lnTo>
                        <a:pt x="209" y="136"/>
                      </a:lnTo>
                      <a:lnTo>
                        <a:pt x="231" y="115"/>
                      </a:lnTo>
                      <a:lnTo>
                        <a:pt x="238" y="100"/>
                      </a:lnTo>
                      <a:lnTo>
                        <a:pt x="238" y="86"/>
                      </a:lnTo>
                      <a:lnTo>
                        <a:pt x="245" y="93"/>
                      </a:lnTo>
                      <a:lnTo>
                        <a:pt x="252" y="86"/>
                      </a:lnTo>
                      <a:lnTo>
                        <a:pt x="267" y="93"/>
                      </a:lnTo>
                      <a:lnTo>
                        <a:pt x="288" y="108"/>
                      </a:lnTo>
                      <a:lnTo>
                        <a:pt x="296" y="108"/>
                      </a:lnTo>
                      <a:lnTo>
                        <a:pt x="296" y="115"/>
                      </a:lnTo>
                      <a:lnTo>
                        <a:pt x="303" y="122"/>
                      </a:lnTo>
                      <a:lnTo>
                        <a:pt x="317" y="122"/>
                      </a:lnTo>
                      <a:lnTo>
                        <a:pt x="324" y="100"/>
                      </a:lnTo>
                      <a:lnTo>
                        <a:pt x="339" y="100"/>
                      </a:lnTo>
                      <a:lnTo>
                        <a:pt x="360" y="79"/>
                      </a:lnTo>
                      <a:lnTo>
                        <a:pt x="368" y="57"/>
                      </a:lnTo>
                      <a:lnTo>
                        <a:pt x="389" y="50"/>
                      </a:lnTo>
                      <a:lnTo>
                        <a:pt x="396" y="43"/>
                      </a:lnTo>
                      <a:lnTo>
                        <a:pt x="396" y="28"/>
                      </a:lnTo>
                      <a:lnTo>
                        <a:pt x="404" y="14"/>
                      </a:lnTo>
                      <a:lnTo>
                        <a:pt x="418" y="14"/>
                      </a:lnTo>
                      <a:lnTo>
                        <a:pt x="432" y="28"/>
                      </a:lnTo>
                      <a:lnTo>
                        <a:pt x="440" y="28"/>
                      </a:lnTo>
                      <a:lnTo>
                        <a:pt x="468" y="21"/>
                      </a:lnTo>
                      <a:lnTo>
                        <a:pt x="468" y="7"/>
                      </a:lnTo>
                      <a:lnTo>
                        <a:pt x="476" y="0"/>
                      </a:lnTo>
                      <a:lnTo>
                        <a:pt x="490" y="0"/>
                      </a:lnTo>
                      <a:lnTo>
                        <a:pt x="504" y="0"/>
                      </a:lnTo>
                      <a:lnTo>
                        <a:pt x="512" y="0"/>
                      </a:lnTo>
                      <a:lnTo>
                        <a:pt x="512" y="21"/>
                      </a:lnTo>
                      <a:lnTo>
                        <a:pt x="519" y="28"/>
                      </a:lnTo>
                      <a:lnTo>
                        <a:pt x="519" y="43"/>
                      </a:lnTo>
                      <a:lnTo>
                        <a:pt x="535" y="57"/>
                      </a:lnTo>
                      <a:lnTo>
                        <a:pt x="542" y="64"/>
                      </a:lnTo>
                      <a:lnTo>
                        <a:pt x="549" y="72"/>
                      </a:lnTo>
                      <a:lnTo>
                        <a:pt x="578" y="100"/>
                      </a:lnTo>
                      <a:lnTo>
                        <a:pt x="585" y="108"/>
                      </a:lnTo>
                      <a:lnTo>
                        <a:pt x="592" y="100"/>
                      </a:lnTo>
                      <a:lnTo>
                        <a:pt x="599" y="108"/>
                      </a:lnTo>
                      <a:lnTo>
                        <a:pt x="599" y="115"/>
                      </a:lnTo>
                      <a:lnTo>
                        <a:pt x="599" y="122"/>
                      </a:lnTo>
                      <a:lnTo>
                        <a:pt x="607" y="136"/>
                      </a:lnTo>
                      <a:lnTo>
                        <a:pt x="614" y="144"/>
                      </a:lnTo>
                      <a:lnTo>
                        <a:pt x="628" y="144"/>
                      </a:lnTo>
                      <a:lnTo>
                        <a:pt x="635" y="144"/>
                      </a:lnTo>
                      <a:lnTo>
                        <a:pt x="657" y="151"/>
                      </a:lnTo>
                      <a:lnTo>
                        <a:pt x="657" y="158"/>
                      </a:lnTo>
                      <a:lnTo>
                        <a:pt x="650" y="180"/>
                      </a:lnTo>
                      <a:lnTo>
                        <a:pt x="657" y="201"/>
                      </a:lnTo>
                      <a:lnTo>
                        <a:pt x="650" y="208"/>
                      </a:lnTo>
                      <a:lnTo>
                        <a:pt x="643" y="223"/>
                      </a:lnTo>
                      <a:lnTo>
                        <a:pt x="650" y="244"/>
                      </a:lnTo>
                      <a:lnTo>
                        <a:pt x="650" y="259"/>
                      </a:lnTo>
                      <a:lnTo>
                        <a:pt x="657" y="259"/>
                      </a:lnTo>
                      <a:lnTo>
                        <a:pt x="671" y="287"/>
                      </a:lnTo>
                      <a:lnTo>
                        <a:pt x="693" y="309"/>
                      </a:lnTo>
                      <a:lnTo>
                        <a:pt x="700" y="316"/>
                      </a:lnTo>
                      <a:lnTo>
                        <a:pt x="693" y="346"/>
                      </a:lnTo>
                      <a:lnTo>
                        <a:pt x="700" y="361"/>
                      </a:lnTo>
                      <a:lnTo>
                        <a:pt x="707" y="375"/>
                      </a:lnTo>
                      <a:lnTo>
                        <a:pt x="736" y="382"/>
                      </a:lnTo>
                      <a:lnTo>
                        <a:pt x="765" y="390"/>
                      </a:lnTo>
                      <a:lnTo>
                        <a:pt x="758" y="440"/>
                      </a:lnTo>
                      <a:close/>
                    </a:path>
                  </a:pathLst>
                </a:custGeom>
                <a:solidFill>
                  <a:srgbClr val="F1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41" name="Freeform 107"/>
                <p:cNvSpPr>
                  <a:spLocks/>
                </p:cNvSpPr>
                <p:nvPr/>
              </p:nvSpPr>
              <p:spPr bwMode="auto">
                <a:xfrm>
                  <a:off x="6350000" y="3284538"/>
                  <a:ext cx="1397000" cy="1166813"/>
                </a:xfrm>
                <a:custGeom>
                  <a:avLst/>
                  <a:gdLst>
                    <a:gd name="T0" fmla="*/ 2147483647 w 880"/>
                    <a:gd name="T1" fmla="*/ 2147483647 h 735"/>
                    <a:gd name="T2" fmla="*/ 2147483647 w 880"/>
                    <a:gd name="T3" fmla="*/ 2147483647 h 735"/>
                    <a:gd name="T4" fmla="*/ 2147483647 w 880"/>
                    <a:gd name="T5" fmla="*/ 2147483647 h 735"/>
                    <a:gd name="T6" fmla="*/ 2147483647 w 880"/>
                    <a:gd name="T7" fmla="*/ 2147483647 h 735"/>
                    <a:gd name="T8" fmla="*/ 2147483647 w 880"/>
                    <a:gd name="T9" fmla="*/ 2147483647 h 735"/>
                    <a:gd name="T10" fmla="*/ 2147483647 w 880"/>
                    <a:gd name="T11" fmla="*/ 2147483647 h 735"/>
                    <a:gd name="T12" fmla="*/ 2147483647 w 880"/>
                    <a:gd name="T13" fmla="*/ 2147483647 h 735"/>
                    <a:gd name="T14" fmla="*/ 2147483647 w 880"/>
                    <a:gd name="T15" fmla="*/ 2147483647 h 735"/>
                    <a:gd name="T16" fmla="*/ 2147483647 w 880"/>
                    <a:gd name="T17" fmla="*/ 2147483647 h 735"/>
                    <a:gd name="T18" fmla="*/ 2147483647 w 880"/>
                    <a:gd name="T19" fmla="*/ 2147483647 h 735"/>
                    <a:gd name="T20" fmla="*/ 2147483647 w 880"/>
                    <a:gd name="T21" fmla="*/ 2147483647 h 735"/>
                    <a:gd name="T22" fmla="*/ 2147483647 w 880"/>
                    <a:gd name="T23" fmla="*/ 2147483647 h 735"/>
                    <a:gd name="T24" fmla="*/ 2147483647 w 880"/>
                    <a:gd name="T25" fmla="*/ 2147483647 h 735"/>
                    <a:gd name="T26" fmla="*/ 2147483647 w 880"/>
                    <a:gd name="T27" fmla="*/ 2147483647 h 735"/>
                    <a:gd name="T28" fmla="*/ 2147483647 w 880"/>
                    <a:gd name="T29" fmla="*/ 2147483647 h 735"/>
                    <a:gd name="T30" fmla="*/ 2147483647 w 880"/>
                    <a:gd name="T31" fmla="*/ 2147483647 h 735"/>
                    <a:gd name="T32" fmla="*/ 2147483647 w 880"/>
                    <a:gd name="T33" fmla="*/ 2147483647 h 735"/>
                    <a:gd name="T34" fmla="*/ 2147483647 w 880"/>
                    <a:gd name="T35" fmla="*/ 2147483647 h 735"/>
                    <a:gd name="T36" fmla="*/ 2147483647 w 880"/>
                    <a:gd name="T37" fmla="*/ 2147483647 h 735"/>
                    <a:gd name="T38" fmla="*/ 2147483647 w 880"/>
                    <a:gd name="T39" fmla="*/ 2147483647 h 735"/>
                    <a:gd name="T40" fmla="*/ 2147483647 w 880"/>
                    <a:gd name="T41" fmla="*/ 2147483647 h 735"/>
                    <a:gd name="T42" fmla="*/ 2147483647 w 880"/>
                    <a:gd name="T43" fmla="*/ 2147483647 h 735"/>
                    <a:gd name="T44" fmla="*/ 2147483647 w 880"/>
                    <a:gd name="T45" fmla="*/ 2147483647 h 735"/>
                    <a:gd name="T46" fmla="*/ 2147483647 w 880"/>
                    <a:gd name="T47" fmla="*/ 2147483647 h 735"/>
                    <a:gd name="T48" fmla="*/ 2147483647 w 880"/>
                    <a:gd name="T49" fmla="*/ 2147483647 h 735"/>
                    <a:gd name="T50" fmla="*/ 2147483647 w 880"/>
                    <a:gd name="T51" fmla="*/ 2147483647 h 735"/>
                    <a:gd name="T52" fmla="*/ 2147483647 w 880"/>
                    <a:gd name="T53" fmla="*/ 2147483647 h 735"/>
                    <a:gd name="T54" fmla="*/ 2147483647 w 880"/>
                    <a:gd name="T55" fmla="*/ 2147483647 h 735"/>
                    <a:gd name="T56" fmla="*/ 2147483647 w 880"/>
                    <a:gd name="T57" fmla="*/ 2147483647 h 735"/>
                    <a:gd name="T58" fmla="*/ 2147483647 w 880"/>
                    <a:gd name="T59" fmla="*/ 2147483647 h 735"/>
                    <a:gd name="T60" fmla="*/ 0 w 880"/>
                    <a:gd name="T61" fmla="*/ 2147483647 h 735"/>
                    <a:gd name="T62" fmla="*/ 2147483647 w 880"/>
                    <a:gd name="T63" fmla="*/ 2147483647 h 735"/>
                    <a:gd name="T64" fmla="*/ 2147483647 w 880"/>
                    <a:gd name="T65" fmla="*/ 2147483647 h 735"/>
                    <a:gd name="T66" fmla="*/ 2147483647 w 880"/>
                    <a:gd name="T67" fmla="*/ 2147483647 h 735"/>
                    <a:gd name="T68" fmla="*/ 2147483647 w 880"/>
                    <a:gd name="T69" fmla="*/ 2147483647 h 735"/>
                    <a:gd name="T70" fmla="*/ 2147483647 w 880"/>
                    <a:gd name="T71" fmla="*/ 2147483647 h 735"/>
                    <a:gd name="T72" fmla="*/ 2147483647 w 880"/>
                    <a:gd name="T73" fmla="*/ 2147483647 h 735"/>
                    <a:gd name="T74" fmla="*/ 2147483647 w 880"/>
                    <a:gd name="T75" fmla="*/ 2147483647 h 735"/>
                    <a:gd name="T76" fmla="*/ 2147483647 w 880"/>
                    <a:gd name="T77" fmla="*/ 2147483647 h 735"/>
                    <a:gd name="T78" fmla="*/ 2147483647 w 880"/>
                    <a:gd name="T79" fmla="*/ 2147483647 h 735"/>
                    <a:gd name="T80" fmla="*/ 2147483647 w 880"/>
                    <a:gd name="T81" fmla="*/ 2147483647 h 735"/>
                    <a:gd name="T82" fmla="*/ 2147483647 w 880"/>
                    <a:gd name="T83" fmla="*/ 2147483647 h 735"/>
                    <a:gd name="T84" fmla="*/ 2147483647 w 880"/>
                    <a:gd name="T85" fmla="*/ 2147483647 h 735"/>
                    <a:gd name="T86" fmla="*/ 2147483647 w 880"/>
                    <a:gd name="T87" fmla="*/ 0 h 735"/>
                    <a:gd name="T88" fmla="*/ 2147483647 w 880"/>
                    <a:gd name="T89" fmla="*/ 2147483647 h 735"/>
                    <a:gd name="T90" fmla="*/ 2147483647 w 880"/>
                    <a:gd name="T91" fmla="*/ 2147483647 h 735"/>
                    <a:gd name="T92" fmla="*/ 2147483647 w 880"/>
                    <a:gd name="T93" fmla="*/ 2147483647 h 735"/>
                    <a:gd name="T94" fmla="*/ 2147483647 w 880"/>
                    <a:gd name="T95" fmla="*/ 2147483647 h 735"/>
                    <a:gd name="T96" fmla="*/ 2147483647 w 880"/>
                    <a:gd name="T97" fmla="*/ 2147483647 h 735"/>
                    <a:gd name="T98" fmla="*/ 2147483647 w 880"/>
                    <a:gd name="T99" fmla="*/ 2147483647 h 735"/>
                    <a:gd name="T100" fmla="*/ 2147483647 w 880"/>
                    <a:gd name="T101" fmla="*/ 2147483647 h 73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80"/>
                    <a:gd name="T154" fmla="*/ 0 h 735"/>
                    <a:gd name="T155" fmla="*/ 880 w 880"/>
                    <a:gd name="T156" fmla="*/ 735 h 73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80" h="735">
                      <a:moveTo>
                        <a:pt x="758" y="440"/>
                      </a:moveTo>
                      <a:lnTo>
                        <a:pt x="765" y="447"/>
                      </a:lnTo>
                      <a:lnTo>
                        <a:pt x="779" y="447"/>
                      </a:lnTo>
                      <a:lnTo>
                        <a:pt x="815" y="433"/>
                      </a:lnTo>
                      <a:lnTo>
                        <a:pt x="823" y="433"/>
                      </a:lnTo>
                      <a:lnTo>
                        <a:pt x="851" y="454"/>
                      </a:lnTo>
                      <a:lnTo>
                        <a:pt x="873" y="483"/>
                      </a:lnTo>
                      <a:lnTo>
                        <a:pt x="880" y="505"/>
                      </a:lnTo>
                      <a:lnTo>
                        <a:pt x="873" y="519"/>
                      </a:lnTo>
                      <a:lnTo>
                        <a:pt x="859" y="548"/>
                      </a:lnTo>
                      <a:lnTo>
                        <a:pt x="837" y="591"/>
                      </a:lnTo>
                      <a:lnTo>
                        <a:pt x="815" y="606"/>
                      </a:lnTo>
                      <a:lnTo>
                        <a:pt x="823" y="613"/>
                      </a:lnTo>
                      <a:lnTo>
                        <a:pt x="830" y="627"/>
                      </a:lnTo>
                      <a:lnTo>
                        <a:pt x="830" y="634"/>
                      </a:lnTo>
                      <a:lnTo>
                        <a:pt x="808" y="649"/>
                      </a:lnTo>
                      <a:lnTo>
                        <a:pt x="801" y="656"/>
                      </a:lnTo>
                      <a:lnTo>
                        <a:pt x="787" y="678"/>
                      </a:lnTo>
                      <a:lnTo>
                        <a:pt x="779" y="678"/>
                      </a:lnTo>
                      <a:lnTo>
                        <a:pt x="765" y="685"/>
                      </a:lnTo>
                      <a:lnTo>
                        <a:pt x="751" y="706"/>
                      </a:lnTo>
                      <a:lnTo>
                        <a:pt x="729" y="721"/>
                      </a:lnTo>
                      <a:lnTo>
                        <a:pt x="722" y="735"/>
                      </a:lnTo>
                      <a:lnTo>
                        <a:pt x="707" y="721"/>
                      </a:lnTo>
                      <a:lnTo>
                        <a:pt x="707" y="713"/>
                      </a:lnTo>
                      <a:lnTo>
                        <a:pt x="707" y="706"/>
                      </a:lnTo>
                      <a:lnTo>
                        <a:pt x="715" y="692"/>
                      </a:lnTo>
                      <a:lnTo>
                        <a:pt x="715" y="678"/>
                      </a:lnTo>
                      <a:lnTo>
                        <a:pt x="707" y="678"/>
                      </a:lnTo>
                      <a:lnTo>
                        <a:pt x="715" y="670"/>
                      </a:lnTo>
                      <a:lnTo>
                        <a:pt x="707" y="670"/>
                      </a:lnTo>
                      <a:lnTo>
                        <a:pt x="700" y="663"/>
                      </a:lnTo>
                      <a:lnTo>
                        <a:pt x="693" y="656"/>
                      </a:lnTo>
                      <a:lnTo>
                        <a:pt x="686" y="656"/>
                      </a:lnTo>
                      <a:lnTo>
                        <a:pt x="686" y="663"/>
                      </a:lnTo>
                      <a:lnTo>
                        <a:pt x="679" y="663"/>
                      </a:lnTo>
                      <a:lnTo>
                        <a:pt x="671" y="670"/>
                      </a:lnTo>
                      <a:lnTo>
                        <a:pt x="664" y="663"/>
                      </a:lnTo>
                      <a:lnTo>
                        <a:pt x="650" y="670"/>
                      </a:lnTo>
                      <a:lnTo>
                        <a:pt x="643" y="678"/>
                      </a:lnTo>
                      <a:lnTo>
                        <a:pt x="650" y="685"/>
                      </a:lnTo>
                      <a:lnTo>
                        <a:pt x="643" y="692"/>
                      </a:lnTo>
                      <a:lnTo>
                        <a:pt x="628" y="699"/>
                      </a:lnTo>
                      <a:lnTo>
                        <a:pt x="628" y="692"/>
                      </a:lnTo>
                      <a:lnTo>
                        <a:pt x="614" y="692"/>
                      </a:lnTo>
                      <a:lnTo>
                        <a:pt x="621" y="692"/>
                      </a:lnTo>
                      <a:lnTo>
                        <a:pt x="614" y="685"/>
                      </a:lnTo>
                      <a:lnTo>
                        <a:pt x="599" y="692"/>
                      </a:lnTo>
                      <a:lnTo>
                        <a:pt x="599" y="670"/>
                      </a:lnTo>
                      <a:lnTo>
                        <a:pt x="585" y="656"/>
                      </a:lnTo>
                      <a:lnTo>
                        <a:pt x="592" y="656"/>
                      </a:lnTo>
                      <a:lnTo>
                        <a:pt x="592" y="649"/>
                      </a:lnTo>
                      <a:lnTo>
                        <a:pt x="585" y="642"/>
                      </a:lnTo>
                      <a:lnTo>
                        <a:pt x="578" y="634"/>
                      </a:lnTo>
                      <a:lnTo>
                        <a:pt x="578" y="613"/>
                      </a:lnTo>
                      <a:lnTo>
                        <a:pt x="571" y="606"/>
                      </a:lnTo>
                      <a:lnTo>
                        <a:pt x="556" y="598"/>
                      </a:lnTo>
                      <a:lnTo>
                        <a:pt x="556" y="591"/>
                      </a:lnTo>
                      <a:lnTo>
                        <a:pt x="556" y="584"/>
                      </a:lnTo>
                      <a:lnTo>
                        <a:pt x="556" y="577"/>
                      </a:lnTo>
                      <a:lnTo>
                        <a:pt x="556" y="570"/>
                      </a:lnTo>
                      <a:lnTo>
                        <a:pt x="563" y="562"/>
                      </a:lnTo>
                      <a:lnTo>
                        <a:pt x="556" y="562"/>
                      </a:lnTo>
                      <a:lnTo>
                        <a:pt x="556" y="555"/>
                      </a:lnTo>
                      <a:lnTo>
                        <a:pt x="542" y="555"/>
                      </a:lnTo>
                      <a:lnTo>
                        <a:pt x="542" y="548"/>
                      </a:lnTo>
                      <a:lnTo>
                        <a:pt x="519" y="548"/>
                      </a:lnTo>
                      <a:lnTo>
                        <a:pt x="512" y="526"/>
                      </a:lnTo>
                      <a:lnTo>
                        <a:pt x="497" y="541"/>
                      </a:lnTo>
                      <a:lnTo>
                        <a:pt x="490" y="541"/>
                      </a:lnTo>
                      <a:lnTo>
                        <a:pt x="483" y="534"/>
                      </a:lnTo>
                      <a:lnTo>
                        <a:pt x="476" y="534"/>
                      </a:lnTo>
                      <a:lnTo>
                        <a:pt x="468" y="526"/>
                      </a:lnTo>
                      <a:lnTo>
                        <a:pt x="461" y="534"/>
                      </a:lnTo>
                      <a:lnTo>
                        <a:pt x="454" y="534"/>
                      </a:lnTo>
                      <a:lnTo>
                        <a:pt x="454" y="541"/>
                      </a:lnTo>
                      <a:lnTo>
                        <a:pt x="447" y="541"/>
                      </a:lnTo>
                      <a:lnTo>
                        <a:pt x="440" y="541"/>
                      </a:lnTo>
                      <a:lnTo>
                        <a:pt x="440" y="534"/>
                      </a:lnTo>
                      <a:lnTo>
                        <a:pt x="432" y="526"/>
                      </a:lnTo>
                      <a:lnTo>
                        <a:pt x="418" y="526"/>
                      </a:lnTo>
                      <a:lnTo>
                        <a:pt x="411" y="519"/>
                      </a:lnTo>
                      <a:lnTo>
                        <a:pt x="396" y="519"/>
                      </a:lnTo>
                      <a:lnTo>
                        <a:pt x="396" y="526"/>
                      </a:lnTo>
                      <a:lnTo>
                        <a:pt x="396" y="534"/>
                      </a:lnTo>
                      <a:lnTo>
                        <a:pt x="389" y="534"/>
                      </a:lnTo>
                      <a:lnTo>
                        <a:pt x="375" y="541"/>
                      </a:lnTo>
                      <a:lnTo>
                        <a:pt x="375" y="534"/>
                      </a:lnTo>
                      <a:lnTo>
                        <a:pt x="368" y="534"/>
                      </a:lnTo>
                      <a:lnTo>
                        <a:pt x="360" y="534"/>
                      </a:lnTo>
                      <a:lnTo>
                        <a:pt x="353" y="534"/>
                      </a:lnTo>
                      <a:lnTo>
                        <a:pt x="353" y="541"/>
                      </a:lnTo>
                      <a:lnTo>
                        <a:pt x="346" y="541"/>
                      </a:lnTo>
                      <a:lnTo>
                        <a:pt x="332" y="541"/>
                      </a:lnTo>
                      <a:lnTo>
                        <a:pt x="317" y="526"/>
                      </a:lnTo>
                      <a:lnTo>
                        <a:pt x="310" y="526"/>
                      </a:lnTo>
                      <a:lnTo>
                        <a:pt x="303" y="548"/>
                      </a:lnTo>
                      <a:lnTo>
                        <a:pt x="288" y="548"/>
                      </a:lnTo>
                      <a:lnTo>
                        <a:pt x="288" y="541"/>
                      </a:lnTo>
                      <a:lnTo>
                        <a:pt x="281" y="534"/>
                      </a:lnTo>
                      <a:lnTo>
                        <a:pt x="288" y="555"/>
                      </a:lnTo>
                      <a:lnTo>
                        <a:pt x="267" y="562"/>
                      </a:lnTo>
                      <a:lnTo>
                        <a:pt x="274" y="570"/>
                      </a:lnTo>
                      <a:lnTo>
                        <a:pt x="274" y="577"/>
                      </a:lnTo>
                      <a:lnTo>
                        <a:pt x="288" y="584"/>
                      </a:lnTo>
                      <a:lnTo>
                        <a:pt x="281" y="584"/>
                      </a:lnTo>
                      <a:lnTo>
                        <a:pt x="281" y="591"/>
                      </a:lnTo>
                      <a:lnTo>
                        <a:pt x="281" y="598"/>
                      </a:lnTo>
                      <a:lnTo>
                        <a:pt x="281" y="613"/>
                      </a:lnTo>
                      <a:lnTo>
                        <a:pt x="267" y="620"/>
                      </a:lnTo>
                      <a:lnTo>
                        <a:pt x="260" y="613"/>
                      </a:lnTo>
                      <a:lnTo>
                        <a:pt x="260" y="620"/>
                      </a:lnTo>
                      <a:lnTo>
                        <a:pt x="252" y="627"/>
                      </a:lnTo>
                      <a:lnTo>
                        <a:pt x="245" y="627"/>
                      </a:lnTo>
                      <a:lnTo>
                        <a:pt x="238" y="627"/>
                      </a:lnTo>
                      <a:lnTo>
                        <a:pt x="245" y="642"/>
                      </a:lnTo>
                      <a:lnTo>
                        <a:pt x="252" y="642"/>
                      </a:lnTo>
                      <a:lnTo>
                        <a:pt x="245" y="656"/>
                      </a:lnTo>
                      <a:lnTo>
                        <a:pt x="231" y="649"/>
                      </a:lnTo>
                      <a:lnTo>
                        <a:pt x="224" y="663"/>
                      </a:lnTo>
                      <a:lnTo>
                        <a:pt x="209" y="670"/>
                      </a:lnTo>
                      <a:lnTo>
                        <a:pt x="195" y="678"/>
                      </a:lnTo>
                      <a:lnTo>
                        <a:pt x="173" y="663"/>
                      </a:lnTo>
                      <a:lnTo>
                        <a:pt x="159" y="663"/>
                      </a:lnTo>
                      <a:lnTo>
                        <a:pt x="152" y="670"/>
                      </a:lnTo>
                      <a:lnTo>
                        <a:pt x="137" y="699"/>
                      </a:lnTo>
                      <a:lnTo>
                        <a:pt x="130" y="685"/>
                      </a:lnTo>
                      <a:lnTo>
                        <a:pt x="123" y="685"/>
                      </a:lnTo>
                      <a:lnTo>
                        <a:pt x="123" y="692"/>
                      </a:lnTo>
                      <a:lnTo>
                        <a:pt x="116" y="692"/>
                      </a:lnTo>
                      <a:lnTo>
                        <a:pt x="108" y="678"/>
                      </a:lnTo>
                      <a:lnTo>
                        <a:pt x="101" y="663"/>
                      </a:lnTo>
                      <a:lnTo>
                        <a:pt x="101" y="656"/>
                      </a:lnTo>
                      <a:lnTo>
                        <a:pt x="116" y="649"/>
                      </a:lnTo>
                      <a:lnTo>
                        <a:pt x="101" y="634"/>
                      </a:lnTo>
                      <a:lnTo>
                        <a:pt x="87" y="627"/>
                      </a:lnTo>
                      <a:lnTo>
                        <a:pt x="65" y="620"/>
                      </a:lnTo>
                      <a:lnTo>
                        <a:pt x="44" y="613"/>
                      </a:lnTo>
                      <a:lnTo>
                        <a:pt x="44" y="606"/>
                      </a:lnTo>
                      <a:lnTo>
                        <a:pt x="65" y="591"/>
                      </a:lnTo>
                      <a:lnTo>
                        <a:pt x="72" y="570"/>
                      </a:lnTo>
                      <a:lnTo>
                        <a:pt x="72" y="562"/>
                      </a:lnTo>
                      <a:lnTo>
                        <a:pt x="65" y="562"/>
                      </a:lnTo>
                      <a:lnTo>
                        <a:pt x="65" y="555"/>
                      </a:lnTo>
                      <a:lnTo>
                        <a:pt x="72" y="548"/>
                      </a:lnTo>
                      <a:lnTo>
                        <a:pt x="80" y="541"/>
                      </a:lnTo>
                      <a:lnTo>
                        <a:pt x="72" y="534"/>
                      </a:lnTo>
                      <a:lnTo>
                        <a:pt x="65" y="534"/>
                      </a:lnTo>
                      <a:lnTo>
                        <a:pt x="51" y="526"/>
                      </a:lnTo>
                      <a:lnTo>
                        <a:pt x="51" y="512"/>
                      </a:lnTo>
                      <a:lnTo>
                        <a:pt x="51" y="498"/>
                      </a:lnTo>
                      <a:lnTo>
                        <a:pt x="36" y="498"/>
                      </a:lnTo>
                      <a:lnTo>
                        <a:pt x="36" y="490"/>
                      </a:lnTo>
                      <a:lnTo>
                        <a:pt x="36" y="476"/>
                      </a:lnTo>
                      <a:lnTo>
                        <a:pt x="0" y="454"/>
                      </a:lnTo>
                      <a:lnTo>
                        <a:pt x="0" y="447"/>
                      </a:lnTo>
                      <a:lnTo>
                        <a:pt x="15" y="433"/>
                      </a:lnTo>
                      <a:lnTo>
                        <a:pt x="15" y="426"/>
                      </a:lnTo>
                      <a:lnTo>
                        <a:pt x="29" y="411"/>
                      </a:lnTo>
                      <a:lnTo>
                        <a:pt x="44" y="404"/>
                      </a:lnTo>
                      <a:lnTo>
                        <a:pt x="51" y="390"/>
                      </a:lnTo>
                      <a:lnTo>
                        <a:pt x="65" y="390"/>
                      </a:lnTo>
                      <a:lnTo>
                        <a:pt x="94" y="368"/>
                      </a:lnTo>
                      <a:lnTo>
                        <a:pt x="101" y="361"/>
                      </a:lnTo>
                      <a:lnTo>
                        <a:pt x="101" y="354"/>
                      </a:lnTo>
                      <a:lnTo>
                        <a:pt x="108" y="354"/>
                      </a:lnTo>
                      <a:lnTo>
                        <a:pt x="108" y="346"/>
                      </a:lnTo>
                      <a:lnTo>
                        <a:pt x="123" y="339"/>
                      </a:lnTo>
                      <a:lnTo>
                        <a:pt x="123" y="332"/>
                      </a:lnTo>
                      <a:lnTo>
                        <a:pt x="116" y="316"/>
                      </a:lnTo>
                      <a:lnTo>
                        <a:pt x="123" y="316"/>
                      </a:lnTo>
                      <a:lnTo>
                        <a:pt x="137" y="302"/>
                      </a:lnTo>
                      <a:lnTo>
                        <a:pt x="144" y="302"/>
                      </a:lnTo>
                      <a:lnTo>
                        <a:pt x="144" y="309"/>
                      </a:lnTo>
                      <a:lnTo>
                        <a:pt x="159" y="309"/>
                      </a:lnTo>
                      <a:lnTo>
                        <a:pt x="166" y="309"/>
                      </a:lnTo>
                      <a:lnTo>
                        <a:pt x="173" y="295"/>
                      </a:lnTo>
                      <a:lnTo>
                        <a:pt x="188" y="280"/>
                      </a:lnTo>
                      <a:lnTo>
                        <a:pt x="195" y="266"/>
                      </a:lnTo>
                      <a:lnTo>
                        <a:pt x="195" y="252"/>
                      </a:lnTo>
                      <a:lnTo>
                        <a:pt x="195" y="244"/>
                      </a:lnTo>
                      <a:lnTo>
                        <a:pt x="216" y="237"/>
                      </a:lnTo>
                      <a:lnTo>
                        <a:pt x="224" y="223"/>
                      </a:lnTo>
                      <a:lnTo>
                        <a:pt x="231" y="230"/>
                      </a:lnTo>
                      <a:lnTo>
                        <a:pt x="245" y="216"/>
                      </a:lnTo>
                      <a:lnTo>
                        <a:pt x="252" y="201"/>
                      </a:lnTo>
                      <a:lnTo>
                        <a:pt x="252" y="187"/>
                      </a:lnTo>
                      <a:lnTo>
                        <a:pt x="238" y="187"/>
                      </a:lnTo>
                      <a:lnTo>
                        <a:pt x="231" y="180"/>
                      </a:lnTo>
                      <a:lnTo>
                        <a:pt x="216" y="172"/>
                      </a:lnTo>
                      <a:lnTo>
                        <a:pt x="209" y="165"/>
                      </a:lnTo>
                      <a:lnTo>
                        <a:pt x="209" y="158"/>
                      </a:lnTo>
                      <a:lnTo>
                        <a:pt x="209" y="151"/>
                      </a:lnTo>
                      <a:lnTo>
                        <a:pt x="216" y="151"/>
                      </a:lnTo>
                      <a:lnTo>
                        <a:pt x="209" y="136"/>
                      </a:lnTo>
                      <a:lnTo>
                        <a:pt x="231" y="115"/>
                      </a:lnTo>
                      <a:lnTo>
                        <a:pt x="238" y="100"/>
                      </a:lnTo>
                      <a:lnTo>
                        <a:pt x="238" y="86"/>
                      </a:lnTo>
                      <a:lnTo>
                        <a:pt x="245" y="93"/>
                      </a:lnTo>
                      <a:lnTo>
                        <a:pt x="252" y="86"/>
                      </a:lnTo>
                      <a:lnTo>
                        <a:pt x="267" y="93"/>
                      </a:lnTo>
                      <a:lnTo>
                        <a:pt x="288" y="108"/>
                      </a:lnTo>
                      <a:lnTo>
                        <a:pt x="296" y="108"/>
                      </a:lnTo>
                      <a:lnTo>
                        <a:pt x="296" y="115"/>
                      </a:lnTo>
                      <a:lnTo>
                        <a:pt x="303" y="122"/>
                      </a:lnTo>
                      <a:lnTo>
                        <a:pt x="317" y="122"/>
                      </a:lnTo>
                      <a:lnTo>
                        <a:pt x="324" y="100"/>
                      </a:lnTo>
                      <a:lnTo>
                        <a:pt x="339" y="100"/>
                      </a:lnTo>
                      <a:lnTo>
                        <a:pt x="360" y="79"/>
                      </a:lnTo>
                      <a:lnTo>
                        <a:pt x="368" y="57"/>
                      </a:lnTo>
                      <a:lnTo>
                        <a:pt x="389" y="50"/>
                      </a:lnTo>
                      <a:lnTo>
                        <a:pt x="396" y="43"/>
                      </a:lnTo>
                      <a:lnTo>
                        <a:pt x="396" y="28"/>
                      </a:lnTo>
                      <a:lnTo>
                        <a:pt x="404" y="14"/>
                      </a:lnTo>
                      <a:lnTo>
                        <a:pt x="418" y="14"/>
                      </a:lnTo>
                      <a:lnTo>
                        <a:pt x="432" y="28"/>
                      </a:lnTo>
                      <a:lnTo>
                        <a:pt x="440" y="28"/>
                      </a:lnTo>
                      <a:lnTo>
                        <a:pt x="468" y="21"/>
                      </a:lnTo>
                      <a:lnTo>
                        <a:pt x="468" y="7"/>
                      </a:lnTo>
                      <a:lnTo>
                        <a:pt x="476" y="0"/>
                      </a:lnTo>
                      <a:lnTo>
                        <a:pt x="490" y="0"/>
                      </a:lnTo>
                      <a:lnTo>
                        <a:pt x="504" y="0"/>
                      </a:lnTo>
                      <a:lnTo>
                        <a:pt x="512" y="0"/>
                      </a:lnTo>
                      <a:lnTo>
                        <a:pt x="512" y="21"/>
                      </a:lnTo>
                      <a:lnTo>
                        <a:pt x="519" y="28"/>
                      </a:lnTo>
                      <a:lnTo>
                        <a:pt x="519" y="43"/>
                      </a:lnTo>
                      <a:lnTo>
                        <a:pt x="535" y="57"/>
                      </a:lnTo>
                      <a:lnTo>
                        <a:pt x="542" y="64"/>
                      </a:lnTo>
                      <a:lnTo>
                        <a:pt x="549" y="72"/>
                      </a:lnTo>
                      <a:lnTo>
                        <a:pt x="578" y="100"/>
                      </a:lnTo>
                      <a:lnTo>
                        <a:pt x="585" y="108"/>
                      </a:lnTo>
                      <a:lnTo>
                        <a:pt x="592" y="100"/>
                      </a:lnTo>
                      <a:lnTo>
                        <a:pt x="599" y="108"/>
                      </a:lnTo>
                      <a:lnTo>
                        <a:pt x="599" y="115"/>
                      </a:lnTo>
                      <a:lnTo>
                        <a:pt x="599" y="122"/>
                      </a:lnTo>
                      <a:lnTo>
                        <a:pt x="607" y="136"/>
                      </a:lnTo>
                      <a:lnTo>
                        <a:pt x="614" y="144"/>
                      </a:lnTo>
                      <a:lnTo>
                        <a:pt x="628" y="144"/>
                      </a:lnTo>
                      <a:lnTo>
                        <a:pt x="635" y="144"/>
                      </a:lnTo>
                      <a:lnTo>
                        <a:pt x="657" y="151"/>
                      </a:lnTo>
                      <a:lnTo>
                        <a:pt x="657" y="158"/>
                      </a:lnTo>
                      <a:lnTo>
                        <a:pt x="650" y="180"/>
                      </a:lnTo>
                      <a:lnTo>
                        <a:pt x="657" y="201"/>
                      </a:lnTo>
                      <a:lnTo>
                        <a:pt x="650" y="208"/>
                      </a:lnTo>
                      <a:lnTo>
                        <a:pt x="643" y="223"/>
                      </a:lnTo>
                      <a:lnTo>
                        <a:pt x="650" y="244"/>
                      </a:lnTo>
                      <a:lnTo>
                        <a:pt x="650" y="259"/>
                      </a:lnTo>
                      <a:lnTo>
                        <a:pt x="657" y="259"/>
                      </a:lnTo>
                      <a:lnTo>
                        <a:pt x="671" y="287"/>
                      </a:lnTo>
                      <a:lnTo>
                        <a:pt x="693" y="309"/>
                      </a:lnTo>
                      <a:lnTo>
                        <a:pt x="700" y="316"/>
                      </a:lnTo>
                      <a:lnTo>
                        <a:pt x="693" y="346"/>
                      </a:lnTo>
                      <a:lnTo>
                        <a:pt x="700" y="361"/>
                      </a:lnTo>
                      <a:lnTo>
                        <a:pt x="707" y="375"/>
                      </a:lnTo>
                      <a:lnTo>
                        <a:pt x="736" y="382"/>
                      </a:lnTo>
                      <a:lnTo>
                        <a:pt x="765" y="390"/>
                      </a:lnTo>
                      <a:lnTo>
                        <a:pt x="758" y="440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42" name="Freeform 108"/>
                <p:cNvSpPr>
                  <a:spLocks/>
                </p:cNvSpPr>
                <p:nvPr/>
              </p:nvSpPr>
              <p:spPr bwMode="auto">
                <a:xfrm>
                  <a:off x="6027738" y="4108450"/>
                  <a:ext cx="1571625" cy="1087438"/>
                </a:xfrm>
                <a:custGeom>
                  <a:avLst/>
                  <a:gdLst>
                    <a:gd name="T0" fmla="*/ 2147483647 w 990"/>
                    <a:gd name="T1" fmla="*/ 2147483647 h 685"/>
                    <a:gd name="T2" fmla="*/ 2147483647 w 990"/>
                    <a:gd name="T3" fmla="*/ 2147483647 h 685"/>
                    <a:gd name="T4" fmla="*/ 2147483647 w 990"/>
                    <a:gd name="T5" fmla="*/ 2147483647 h 685"/>
                    <a:gd name="T6" fmla="*/ 2147483647 w 990"/>
                    <a:gd name="T7" fmla="*/ 2147483647 h 685"/>
                    <a:gd name="T8" fmla="*/ 2147483647 w 990"/>
                    <a:gd name="T9" fmla="*/ 2147483647 h 685"/>
                    <a:gd name="T10" fmla="*/ 2147483647 w 990"/>
                    <a:gd name="T11" fmla="*/ 2147483647 h 685"/>
                    <a:gd name="T12" fmla="*/ 2147483647 w 990"/>
                    <a:gd name="T13" fmla="*/ 2147483647 h 685"/>
                    <a:gd name="T14" fmla="*/ 2147483647 w 990"/>
                    <a:gd name="T15" fmla="*/ 2147483647 h 685"/>
                    <a:gd name="T16" fmla="*/ 2147483647 w 990"/>
                    <a:gd name="T17" fmla="*/ 2147483647 h 685"/>
                    <a:gd name="T18" fmla="*/ 2147483647 w 990"/>
                    <a:gd name="T19" fmla="*/ 2147483647 h 685"/>
                    <a:gd name="T20" fmla="*/ 2147483647 w 990"/>
                    <a:gd name="T21" fmla="*/ 2147483647 h 685"/>
                    <a:gd name="T22" fmla="*/ 2147483647 w 990"/>
                    <a:gd name="T23" fmla="*/ 2147483647 h 685"/>
                    <a:gd name="T24" fmla="*/ 2147483647 w 990"/>
                    <a:gd name="T25" fmla="*/ 2147483647 h 685"/>
                    <a:gd name="T26" fmla="*/ 2147483647 w 990"/>
                    <a:gd name="T27" fmla="*/ 2147483647 h 685"/>
                    <a:gd name="T28" fmla="*/ 2147483647 w 990"/>
                    <a:gd name="T29" fmla="*/ 2147483647 h 685"/>
                    <a:gd name="T30" fmla="*/ 2147483647 w 990"/>
                    <a:gd name="T31" fmla="*/ 2147483647 h 685"/>
                    <a:gd name="T32" fmla="*/ 2147483647 w 990"/>
                    <a:gd name="T33" fmla="*/ 2147483647 h 685"/>
                    <a:gd name="T34" fmla="*/ 2147483647 w 990"/>
                    <a:gd name="T35" fmla="*/ 2147483647 h 685"/>
                    <a:gd name="T36" fmla="*/ 2147483647 w 990"/>
                    <a:gd name="T37" fmla="*/ 2147483647 h 685"/>
                    <a:gd name="T38" fmla="*/ 2147483647 w 990"/>
                    <a:gd name="T39" fmla="*/ 2147483647 h 685"/>
                    <a:gd name="T40" fmla="*/ 2147483647 w 990"/>
                    <a:gd name="T41" fmla="*/ 2147483647 h 685"/>
                    <a:gd name="T42" fmla="*/ 2147483647 w 990"/>
                    <a:gd name="T43" fmla="*/ 2147483647 h 685"/>
                    <a:gd name="T44" fmla="*/ 2147483647 w 990"/>
                    <a:gd name="T45" fmla="*/ 2147483647 h 685"/>
                    <a:gd name="T46" fmla="*/ 2147483647 w 990"/>
                    <a:gd name="T47" fmla="*/ 2147483647 h 685"/>
                    <a:gd name="T48" fmla="*/ 2147483647 w 990"/>
                    <a:gd name="T49" fmla="*/ 2147483647 h 685"/>
                    <a:gd name="T50" fmla="*/ 2147483647 w 990"/>
                    <a:gd name="T51" fmla="*/ 2147483647 h 685"/>
                    <a:gd name="T52" fmla="*/ 2147483647 w 990"/>
                    <a:gd name="T53" fmla="*/ 2147483647 h 685"/>
                    <a:gd name="T54" fmla="*/ 2147483647 w 990"/>
                    <a:gd name="T55" fmla="*/ 2147483647 h 685"/>
                    <a:gd name="T56" fmla="*/ 2147483647 w 990"/>
                    <a:gd name="T57" fmla="*/ 2147483647 h 685"/>
                    <a:gd name="T58" fmla="*/ 2147483647 w 990"/>
                    <a:gd name="T59" fmla="*/ 2147483647 h 685"/>
                    <a:gd name="T60" fmla="*/ 2147483647 w 990"/>
                    <a:gd name="T61" fmla="*/ 2147483647 h 685"/>
                    <a:gd name="T62" fmla="*/ 2147483647 w 990"/>
                    <a:gd name="T63" fmla="*/ 2147483647 h 685"/>
                    <a:gd name="T64" fmla="*/ 2147483647 w 990"/>
                    <a:gd name="T65" fmla="*/ 2147483647 h 685"/>
                    <a:gd name="T66" fmla="*/ 2147483647 w 990"/>
                    <a:gd name="T67" fmla="*/ 2147483647 h 685"/>
                    <a:gd name="T68" fmla="*/ 2147483647 w 990"/>
                    <a:gd name="T69" fmla="*/ 2147483647 h 685"/>
                    <a:gd name="T70" fmla="*/ 2147483647 w 990"/>
                    <a:gd name="T71" fmla="*/ 2147483647 h 685"/>
                    <a:gd name="T72" fmla="*/ 2147483647 w 990"/>
                    <a:gd name="T73" fmla="*/ 2147483647 h 685"/>
                    <a:gd name="T74" fmla="*/ 2147483647 w 990"/>
                    <a:gd name="T75" fmla="*/ 2147483647 h 685"/>
                    <a:gd name="T76" fmla="*/ 2147483647 w 990"/>
                    <a:gd name="T77" fmla="*/ 2147483647 h 685"/>
                    <a:gd name="T78" fmla="*/ 2147483647 w 990"/>
                    <a:gd name="T79" fmla="*/ 2147483647 h 685"/>
                    <a:gd name="T80" fmla="*/ 2147483647 w 990"/>
                    <a:gd name="T81" fmla="*/ 2147483647 h 685"/>
                    <a:gd name="T82" fmla="*/ 2147483647 w 990"/>
                    <a:gd name="T83" fmla="*/ 2147483647 h 685"/>
                    <a:gd name="T84" fmla="*/ 2147483647 w 990"/>
                    <a:gd name="T85" fmla="*/ 2147483647 h 685"/>
                    <a:gd name="T86" fmla="*/ 2147483647 w 990"/>
                    <a:gd name="T87" fmla="*/ 2147483647 h 685"/>
                    <a:gd name="T88" fmla="*/ 2147483647 w 990"/>
                    <a:gd name="T89" fmla="*/ 2147483647 h 685"/>
                    <a:gd name="T90" fmla="*/ 2147483647 w 990"/>
                    <a:gd name="T91" fmla="*/ 2147483647 h 685"/>
                    <a:gd name="T92" fmla="*/ 2147483647 w 990"/>
                    <a:gd name="T93" fmla="*/ 2147483647 h 685"/>
                    <a:gd name="T94" fmla="*/ 2147483647 w 990"/>
                    <a:gd name="T95" fmla="*/ 2147483647 h 685"/>
                    <a:gd name="T96" fmla="*/ 2147483647 w 990"/>
                    <a:gd name="T97" fmla="*/ 2147483647 h 685"/>
                    <a:gd name="T98" fmla="*/ 2147483647 w 990"/>
                    <a:gd name="T99" fmla="*/ 2147483647 h 685"/>
                    <a:gd name="T100" fmla="*/ 2147483647 w 990"/>
                    <a:gd name="T101" fmla="*/ 2147483647 h 685"/>
                    <a:gd name="T102" fmla="*/ 2147483647 w 990"/>
                    <a:gd name="T103" fmla="*/ 2147483647 h 685"/>
                    <a:gd name="T104" fmla="*/ 2147483647 w 990"/>
                    <a:gd name="T105" fmla="*/ 2147483647 h 685"/>
                    <a:gd name="T106" fmla="*/ 2147483647 w 990"/>
                    <a:gd name="T107" fmla="*/ 0 h 685"/>
                    <a:gd name="T108" fmla="*/ 2147483647 w 990"/>
                    <a:gd name="T109" fmla="*/ 2147483647 h 685"/>
                    <a:gd name="T110" fmla="*/ 2147483647 w 990"/>
                    <a:gd name="T111" fmla="*/ 2147483647 h 6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0"/>
                    <a:gd name="T169" fmla="*/ 0 h 685"/>
                    <a:gd name="T170" fmla="*/ 990 w 990"/>
                    <a:gd name="T171" fmla="*/ 685 h 6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0" h="685">
                      <a:moveTo>
                        <a:pt x="700" y="22"/>
                      </a:moveTo>
                      <a:lnTo>
                        <a:pt x="715" y="7"/>
                      </a:lnTo>
                      <a:lnTo>
                        <a:pt x="722" y="29"/>
                      </a:lnTo>
                      <a:lnTo>
                        <a:pt x="745" y="29"/>
                      </a:lnTo>
                      <a:lnTo>
                        <a:pt x="745" y="36"/>
                      </a:lnTo>
                      <a:lnTo>
                        <a:pt x="759" y="36"/>
                      </a:lnTo>
                      <a:lnTo>
                        <a:pt x="759" y="43"/>
                      </a:lnTo>
                      <a:lnTo>
                        <a:pt x="766" y="43"/>
                      </a:lnTo>
                      <a:lnTo>
                        <a:pt x="759" y="51"/>
                      </a:lnTo>
                      <a:lnTo>
                        <a:pt x="759" y="58"/>
                      </a:lnTo>
                      <a:lnTo>
                        <a:pt x="759" y="65"/>
                      </a:lnTo>
                      <a:lnTo>
                        <a:pt x="759" y="72"/>
                      </a:lnTo>
                      <a:lnTo>
                        <a:pt x="759" y="79"/>
                      </a:lnTo>
                      <a:lnTo>
                        <a:pt x="774" y="87"/>
                      </a:lnTo>
                      <a:lnTo>
                        <a:pt x="781" y="94"/>
                      </a:lnTo>
                      <a:lnTo>
                        <a:pt x="781" y="115"/>
                      </a:lnTo>
                      <a:lnTo>
                        <a:pt x="788" y="123"/>
                      </a:lnTo>
                      <a:lnTo>
                        <a:pt x="795" y="130"/>
                      </a:lnTo>
                      <a:lnTo>
                        <a:pt x="795" y="137"/>
                      </a:lnTo>
                      <a:lnTo>
                        <a:pt x="788" y="137"/>
                      </a:lnTo>
                      <a:lnTo>
                        <a:pt x="802" y="151"/>
                      </a:lnTo>
                      <a:lnTo>
                        <a:pt x="802" y="173"/>
                      </a:lnTo>
                      <a:lnTo>
                        <a:pt x="817" y="166"/>
                      </a:lnTo>
                      <a:lnTo>
                        <a:pt x="824" y="173"/>
                      </a:lnTo>
                      <a:lnTo>
                        <a:pt x="817" y="173"/>
                      </a:lnTo>
                      <a:lnTo>
                        <a:pt x="831" y="173"/>
                      </a:lnTo>
                      <a:lnTo>
                        <a:pt x="831" y="180"/>
                      </a:lnTo>
                      <a:lnTo>
                        <a:pt x="846" y="173"/>
                      </a:lnTo>
                      <a:lnTo>
                        <a:pt x="853" y="166"/>
                      </a:lnTo>
                      <a:lnTo>
                        <a:pt x="846" y="159"/>
                      </a:lnTo>
                      <a:lnTo>
                        <a:pt x="853" y="151"/>
                      </a:lnTo>
                      <a:lnTo>
                        <a:pt x="867" y="144"/>
                      </a:lnTo>
                      <a:lnTo>
                        <a:pt x="874" y="151"/>
                      </a:lnTo>
                      <a:lnTo>
                        <a:pt x="882" y="144"/>
                      </a:lnTo>
                      <a:lnTo>
                        <a:pt x="889" y="144"/>
                      </a:lnTo>
                      <a:lnTo>
                        <a:pt x="889" y="137"/>
                      </a:lnTo>
                      <a:lnTo>
                        <a:pt x="896" y="137"/>
                      </a:lnTo>
                      <a:lnTo>
                        <a:pt x="903" y="144"/>
                      </a:lnTo>
                      <a:lnTo>
                        <a:pt x="910" y="151"/>
                      </a:lnTo>
                      <a:lnTo>
                        <a:pt x="918" y="151"/>
                      </a:lnTo>
                      <a:lnTo>
                        <a:pt x="910" y="159"/>
                      </a:lnTo>
                      <a:lnTo>
                        <a:pt x="918" y="159"/>
                      </a:lnTo>
                      <a:lnTo>
                        <a:pt x="918" y="173"/>
                      </a:lnTo>
                      <a:lnTo>
                        <a:pt x="910" y="187"/>
                      </a:lnTo>
                      <a:lnTo>
                        <a:pt x="910" y="194"/>
                      </a:lnTo>
                      <a:lnTo>
                        <a:pt x="910" y="202"/>
                      </a:lnTo>
                      <a:lnTo>
                        <a:pt x="925" y="216"/>
                      </a:lnTo>
                      <a:lnTo>
                        <a:pt x="889" y="230"/>
                      </a:lnTo>
                      <a:lnTo>
                        <a:pt x="896" y="245"/>
                      </a:lnTo>
                      <a:lnTo>
                        <a:pt x="882" y="274"/>
                      </a:lnTo>
                      <a:lnTo>
                        <a:pt x="882" y="295"/>
                      </a:lnTo>
                      <a:lnTo>
                        <a:pt x="889" y="310"/>
                      </a:lnTo>
                      <a:lnTo>
                        <a:pt x="903" y="317"/>
                      </a:lnTo>
                      <a:lnTo>
                        <a:pt x="903" y="324"/>
                      </a:lnTo>
                      <a:lnTo>
                        <a:pt x="896" y="333"/>
                      </a:lnTo>
                      <a:lnTo>
                        <a:pt x="889" y="354"/>
                      </a:lnTo>
                      <a:lnTo>
                        <a:pt x="874" y="361"/>
                      </a:lnTo>
                      <a:lnTo>
                        <a:pt x="874" y="369"/>
                      </a:lnTo>
                      <a:lnTo>
                        <a:pt x="867" y="383"/>
                      </a:lnTo>
                      <a:lnTo>
                        <a:pt x="867" y="405"/>
                      </a:lnTo>
                      <a:lnTo>
                        <a:pt x="860" y="412"/>
                      </a:lnTo>
                      <a:lnTo>
                        <a:pt x="860" y="433"/>
                      </a:lnTo>
                      <a:lnTo>
                        <a:pt x="860" y="441"/>
                      </a:lnTo>
                      <a:lnTo>
                        <a:pt x="867" y="433"/>
                      </a:lnTo>
                      <a:lnTo>
                        <a:pt x="867" y="448"/>
                      </a:lnTo>
                      <a:lnTo>
                        <a:pt x="860" y="462"/>
                      </a:lnTo>
                      <a:lnTo>
                        <a:pt x="853" y="462"/>
                      </a:lnTo>
                      <a:lnTo>
                        <a:pt x="846" y="469"/>
                      </a:lnTo>
                      <a:lnTo>
                        <a:pt x="846" y="477"/>
                      </a:lnTo>
                      <a:lnTo>
                        <a:pt x="860" y="469"/>
                      </a:lnTo>
                      <a:lnTo>
                        <a:pt x="867" y="477"/>
                      </a:lnTo>
                      <a:lnTo>
                        <a:pt x="874" y="477"/>
                      </a:lnTo>
                      <a:lnTo>
                        <a:pt x="882" y="484"/>
                      </a:lnTo>
                      <a:lnTo>
                        <a:pt x="889" y="513"/>
                      </a:lnTo>
                      <a:lnTo>
                        <a:pt x="910" y="541"/>
                      </a:lnTo>
                      <a:lnTo>
                        <a:pt x="939" y="585"/>
                      </a:lnTo>
                      <a:lnTo>
                        <a:pt x="961" y="599"/>
                      </a:lnTo>
                      <a:lnTo>
                        <a:pt x="968" y="628"/>
                      </a:lnTo>
                      <a:lnTo>
                        <a:pt x="990" y="656"/>
                      </a:lnTo>
                      <a:lnTo>
                        <a:pt x="990" y="671"/>
                      </a:lnTo>
                      <a:lnTo>
                        <a:pt x="982" y="671"/>
                      </a:lnTo>
                      <a:lnTo>
                        <a:pt x="975" y="678"/>
                      </a:lnTo>
                      <a:lnTo>
                        <a:pt x="961" y="678"/>
                      </a:lnTo>
                      <a:lnTo>
                        <a:pt x="961" y="685"/>
                      </a:lnTo>
                      <a:lnTo>
                        <a:pt x="954" y="678"/>
                      </a:lnTo>
                      <a:lnTo>
                        <a:pt x="932" y="642"/>
                      </a:lnTo>
                      <a:lnTo>
                        <a:pt x="932" y="621"/>
                      </a:lnTo>
                      <a:lnTo>
                        <a:pt x="903" y="613"/>
                      </a:lnTo>
                      <a:lnTo>
                        <a:pt x="896" y="599"/>
                      </a:lnTo>
                      <a:lnTo>
                        <a:pt x="889" y="585"/>
                      </a:lnTo>
                      <a:lnTo>
                        <a:pt x="882" y="577"/>
                      </a:lnTo>
                      <a:lnTo>
                        <a:pt x="882" y="570"/>
                      </a:lnTo>
                      <a:lnTo>
                        <a:pt x="882" y="563"/>
                      </a:lnTo>
                      <a:lnTo>
                        <a:pt x="882" y="556"/>
                      </a:lnTo>
                      <a:lnTo>
                        <a:pt x="867" y="556"/>
                      </a:lnTo>
                      <a:lnTo>
                        <a:pt x="853" y="570"/>
                      </a:lnTo>
                      <a:lnTo>
                        <a:pt x="846" y="563"/>
                      </a:lnTo>
                      <a:lnTo>
                        <a:pt x="831" y="585"/>
                      </a:lnTo>
                      <a:lnTo>
                        <a:pt x="817" y="577"/>
                      </a:lnTo>
                      <a:lnTo>
                        <a:pt x="810" y="585"/>
                      </a:lnTo>
                      <a:lnTo>
                        <a:pt x="802" y="585"/>
                      </a:lnTo>
                      <a:lnTo>
                        <a:pt x="802" y="592"/>
                      </a:lnTo>
                      <a:lnTo>
                        <a:pt x="802" y="599"/>
                      </a:lnTo>
                      <a:lnTo>
                        <a:pt x="795" y="606"/>
                      </a:lnTo>
                      <a:lnTo>
                        <a:pt x="788" y="613"/>
                      </a:lnTo>
                      <a:lnTo>
                        <a:pt x="781" y="621"/>
                      </a:lnTo>
                      <a:lnTo>
                        <a:pt x="766" y="642"/>
                      </a:lnTo>
                      <a:lnTo>
                        <a:pt x="759" y="649"/>
                      </a:lnTo>
                      <a:lnTo>
                        <a:pt x="745" y="656"/>
                      </a:lnTo>
                      <a:lnTo>
                        <a:pt x="745" y="671"/>
                      </a:lnTo>
                      <a:lnTo>
                        <a:pt x="715" y="671"/>
                      </a:lnTo>
                      <a:lnTo>
                        <a:pt x="686" y="671"/>
                      </a:lnTo>
                      <a:lnTo>
                        <a:pt x="679" y="664"/>
                      </a:lnTo>
                      <a:lnTo>
                        <a:pt x="671" y="664"/>
                      </a:lnTo>
                      <a:lnTo>
                        <a:pt x="657" y="656"/>
                      </a:lnTo>
                      <a:lnTo>
                        <a:pt x="635" y="664"/>
                      </a:lnTo>
                      <a:lnTo>
                        <a:pt x="628" y="664"/>
                      </a:lnTo>
                      <a:lnTo>
                        <a:pt x="599" y="649"/>
                      </a:lnTo>
                      <a:lnTo>
                        <a:pt x="571" y="628"/>
                      </a:lnTo>
                      <a:lnTo>
                        <a:pt x="513" y="621"/>
                      </a:lnTo>
                      <a:lnTo>
                        <a:pt x="513" y="613"/>
                      </a:lnTo>
                      <a:lnTo>
                        <a:pt x="506" y="613"/>
                      </a:lnTo>
                      <a:lnTo>
                        <a:pt x="499" y="606"/>
                      </a:lnTo>
                      <a:lnTo>
                        <a:pt x="491" y="606"/>
                      </a:lnTo>
                      <a:lnTo>
                        <a:pt x="484" y="599"/>
                      </a:lnTo>
                      <a:lnTo>
                        <a:pt x="463" y="585"/>
                      </a:lnTo>
                      <a:lnTo>
                        <a:pt x="448" y="577"/>
                      </a:lnTo>
                      <a:lnTo>
                        <a:pt x="434" y="570"/>
                      </a:lnTo>
                      <a:lnTo>
                        <a:pt x="412" y="577"/>
                      </a:lnTo>
                      <a:lnTo>
                        <a:pt x="398" y="570"/>
                      </a:lnTo>
                      <a:lnTo>
                        <a:pt x="391" y="563"/>
                      </a:lnTo>
                      <a:lnTo>
                        <a:pt x="383" y="563"/>
                      </a:lnTo>
                      <a:lnTo>
                        <a:pt x="369" y="570"/>
                      </a:lnTo>
                      <a:lnTo>
                        <a:pt x="355" y="563"/>
                      </a:lnTo>
                      <a:lnTo>
                        <a:pt x="333" y="577"/>
                      </a:lnTo>
                      <a:lnTo>
                        <a:pt x="326" y="570"/>
                      </a:lnTo>
                      <a:lnTo>
                        <a:pt x="326" y="563"/>
                      </a:lnTo>
                      <a:lnTo>
                        <a:pt x="319" y="563"/>
                      </a:lnTo>
                      <a:lnTo>
                        <a:pt x="319" y="570"/>
                      </a:lnTo>
                      <a:lnTo>
                        <a:pt x="311" y="570"/>
                      </a:lnTo>
                      <a:lnTo>
                        <a:pt x="297" y="549"/>
                      </a:lnTo>
                      <a:lnTo>
                        <a:pt x="254" y="541"/>
                      </a:lnTo>
                      <a:lnTo>
                        <a:pt x="247" y="534"/>
                      </a:lnTo>
                      <a:lnTo>
                        <a:pt x="239" y="527"/>
                      </a:lnTo>
                      <a:lnTo>
                        <a:pt x="225" y="527"/>
                      </a:lnTo>
                      <a:lnTo>
                        <a:pt x="218" y="527"/>
                      </a:lnTo>
                      <a:lnTo>
                        <a:pt x="232" y="498"/>
                      </a:lnTo>
                      <a:lnTo>
                        <a:pt x="225" y="484"/>
                      </a:lnTo>
                      <a:lnTo>
                        <a:pt x="239" y="484"/>
                      </a:lnTo>
                      <a:lnTo>
                        <a:pt x="239" y="477"/>
                      </a:lnTo>
                      <a:lnTo>
                        <a:pt x="218" y="469"/>
                      </a:lnTo>
                      <a:lnTo>
                        <a:pt x="218" y="477"/>
                      </a:lnTo>
                      <a:lnTo>
                        <a:pt x="218" y="462"/>
                      </a:lnTo>
                      <a:lnTo>
                        <a:pt x="225" y="455"/>
                      </a:lnTo>
                      <a:lnTo>
                        <a:pt x="218" y="441"/>
                      </a:lnTo>
                      <a:lnTo>
                        <a:pt x="211" y="426"/>
                      </a:lnTo>
                      <a:lnTo>
                        <a:pt x="211" y="419"/>
                      </a:lnTo>
                      <a:lnTo>
                        <a:pt x="196" y="405"/>
                      </a:lnTo>
                      <a:lnTo>
                        <a:pt x="189" y="383"/>
                      </a:lnTo>
                      <a:lnTo>
                        <a:pt x="166" y="390"/>
                      </a:lnTo>
                      <a:lnTo>
                        <a:pt x="159" y="405"/>
                      </a:lnTo>
                      <a:lnTo>
                        <a:pt x="152" y="405"/>
                      </a:lnTo>
                      <a:lnTo>
                        <a:pt x="137" y="405"/>
                      </a:lnTo>
                      <a:lnTo>
                        <a:pt x="123" y="412"/>
                      </a:lnTo>
                      <a:lnTo>
                        <a:pt x="116" y="397"/>
                      </a:lnTo>
                      <a:lnTo>
                        <a:pt x="101" y="397"/>
                      </a:lnTo>
                      <a:lnTo>
                        <a:pt x="101" y="383"/>
                      </a:lnTo>
                      <a:lnTo>
                        <a:pt x="87" y="390"/>
                      </a:lnTo>
                      <a:lnTo>
                        <a:pt x="94" y="405"/>
                      </a:lnTo>
                      <a:lnTo>
                        <a:pt x="94" y="412"/>
                      </a:lnTo>
                      <a:lnTo>
                        <a:pt x="87" y="412"/>
                      </a:lnTo>
                      <a:lnTo>
                        <a:pt x="80" y="397"/>
                      </a:lnTo>
                      <a:lnTo>
                        <a:pt x="58" y="397"/>
                      </a:lnTo>
                      <a:lnTo>
                        <a:pt x="51" y="383"/>
                      </a:lnTo>
                      <a:lnTo>
                        <a:pt x="44" y="390"/>
                      </a:lnTo>
                      <a:lnTo>
                        <a:pt x="29" y="383"/>
                      </a:lnTo>
                      <a:lnTo>
                        <a:pt x="15" y="383"/>
                      </a:lnTo>
                      <a:lnTo>
                        <a:pt x="15" y="369"/>
                      </a:lnTo>
                      <a:lnTo>
                        <a:pt x="8" y="361"/>
                      </a:lnTo>
                      <a:lnTo>
                        <a:pt x="8" y="347"/>
                      </a:lnTo>
                      <a:lnTo>
                        <a:pt x="0" y="340"/>
                      </a:lnTo>
                      <a:lnTo>
                        <a:pt x="29" y="302"/>
                      </a:lnTo>
                      <a:lnTo>
                        <a:pt x="44" y="302"/>
                      </a:lnTo>
                      <a:lnTo>
                        <a:pt x="51" y="288"/>
                      </a:lnTo>
                      <a:lnTo>
                        <a:pt x="51" y="281"/>
                      </a:lnTo>
                      <a:lnTo>
                        <a:pt x="72" y="266"/>
                      </a:lnTo>
                      <a:lnTo>
                        <a:pt x="101" y="216"/>
                      </a:lnTo>
                      <a:lnTo>
                        <a:pt x="101" y="209"/>
                      </a:lnTo>
                      <a:lnTo>
                        <a:pt x="94" y="209"/>
                      </a:lnTo>
                      <a:lnTo>
                        <a:pt x="72" y="209"/>
                      </a:lnTo>
                      <a:lnTo>
                        <a:pt x="80" y="194"/>
                      </a:lnTo>
                      <a:lnTo>
                        <a:pt x="101" y="173"/>
                      </a:lnTo>
                      <a:lnTo>
                        <a:pt x="108" y="173"/>
                      </a:lnTo>
                      <a:lnTo>
                        <a:pt x="116" y="173"/>
                      </a:lnTo>
                      <a:lnTo>
                        <a:pt x="116" y="180"/>
                      </a:lnTo>
                      <a:lnTo>
                        <a:pt x="130" y="173"/>
                      </a:lnTo>
                      <a:lnTo>
                        <a:pt x="137" y="166"/>
                      </a:lnTo>
                      <a:lnTo>
                        <a:pt x="144" y="159"/>
                      </a:lnTo>
                      <a:lnTo>
                        <a:pt x="152" y="151"/>
                      </a:lnTo>
                      <a:lnTo>
                        <a:pt x="159" y="159"/>
                      </a:lnTo>
                      <a:lnTo>
                        <a:pt x="175" y="144"/>
                      </a:lnTo>
                      <a:lnTo>
                        <a:pt x="182" y="137"/>
                      </a:lnTo>
                      <a:lnTo>
                        <a:pt x="189" y="137"/>
                      </a:lnTo>
                      <a:lnTo>
                        <a:pt x="203" y="151"/>
                      </a:lnTo>
                      <a:lnTo>
                        <a:pt x="211" y="144"/>
                      </a:lnTo>
                      <a:lnTo>
                        <a:pt x="218" y="130"/>
                      </a:lnTo>
                      <a:lnTo>
                        <a:pt x="225" y="144"/>
                      </a:lnTo>
                      <a:lnTo>
                        <a:pt x="232" y="123"/>
                      </a:lnTo>
                      <a:lnTo>
                        <a:pt x="239" y="137"/>
                      </a:lnTo>
                      <a:lnTo>
                        <a:pt x="247" y="144"/>
                      </a:lnTo>
                      <a:lnTo>
                        <a:pt x="254" y="144"/>
                      </a:lnTo>
                      <a:lnTo>
                        <a:pt x="254" y="151"/>
                      </a:lnTo>
                      <a:lnTo>
                        <a:pt x="261" y="159"/>
                      </a:lnTo>
                      <a:lnTo>
                        <a:pt x="261" y="166"/>
                      </a:lnTo>
                      <a:lnTo>
                        <a:pt x="283" y="159"/>
                      </a:lnTo>
                      <a:lnTo>
                        <a:pt x="283" y="166"/>
                      </a:lnTo>
                      <a:lnTo>
                        <a:pt x="290" y="166"/>
                      </a:lnTo>
                      <a:lnTo>
                        <a:pt x="297" y="173"/>
                      </a:lnTo>
                      <a:lnTo>
                        <a:pt x="290" y="180"/>
                      </a:lnTo>
                      <a:lnTo>
                        <a:pt x="297" y="187"/>
                      </a:lnTo>
                      <a:lnTo>
                        <a:pt x="304" y="180"/>
                      </a:lnTo>
                      <a:lnTo>
                        <a:pt x="311" y="180"/>
                      </a:lnTo>
                      <a:lnTo>
                        <a:pt x="311" y="194"/>
                      </a:lnTo>
                      <a:lnTo>
                        <a:pt x="326" y="202"/>
                      </a:lnTo>
                      <a:lnTo>
                        <a:pt x="333" y="187"/>
                      </a:lnTo>
                      <a:lnTo>
                        <a:pt x="340" y="180"/>
                      </a:lnTo>
                      <a:lnTo>
                        <a:pt x="355" y="151"/>
                      </a:lnTo>
                      <a:lnTo>
                        <a:pt x="362" y="144"/>
                      </a:lnTo>
                      <a:lnTo>
                        <a:pt x="376" y="144"/>
                      </a:lnTo>
                      <a:lnTo>
                        <a:pt x="398" y="159"/>
                      </a:lnTo>
                      <a:lnTo>
                        <a:pt x="412" y="151"/>
                      </a:lnTo>
                      <a:lnTo>
                        <a:pt x="427" y="144"/>
                      </a:lnTo>
                      <a:lnTo>
                        <a:pt x="434" y="130"/>
                      </a:lnTo>
                      <a:lnTo>
                        <a:pt x="448" y="137"/>
                      </a:lnTo>
                      <a:lnTo>
                        <a:pt x="455" y="123"/>
                      </a:lnTo>
                      <a:lnTo>
                        <a:pt x="448" y="123"/>
                      </a:lnTo>
                      <a:lnTo>
                        <a:pt x="441" y="108"/>
                      </a:lnTo>
                      <a:lnTo>
                        <a:pt x="448" y="108"/>
                      </a:lnTo>
                      <a:lnTo>
                        <a:pt x="455" y="108"/>
                      </a:lnTo>
                      <a:lnTo>
                        <a:pt x="463" y="101"/>
                      </a:lnTo>
                      <a:lnTo>
                        <a:pt x="463" y="94"/>
                      </a:lnTo>
                      <a:lnTo>
                        <a:pt x="470" y="101"/>
                      </a:lnTo>
                      <a:lnTo>
                        <a:pt x="484" y="94"/>
                      </a:lnTo>
                      <a:lnTo>
                        <a:pt x="484" y="79"/>
                      </a:lnTo>
                      <a:lnTo>
                        <a:pt x="484" y="72"/>
                      </a:lnTo>
                      <a:lnTo>
                        <a:pt x="484" y="65"/>
                      </a:lnTo>
                      <a:lnTo>
                        <a:pt x="491" y="65"/>
                      </a:lnTo>
                      <a:lnTo>
                        <a:pt x="477" y="58"/>
                      </a:lnTo>
                      <a:lnTo>
                        <a:pt x="477" y="51"/>
                      </a:lnTo>
                      <a:lnTo>
                        <a:pt x="470" y="43"/>
                      </a:lnTo>
                      <a:lnTo>
                        <a:pt x="491" y="36"/>
                      </a:lnTo>
                      <a:lnTo>
                        <a:pt x="484" y="15"/>
                      </a:lnTo>
                      <a:lnTo>
                        <a:pt x="491" y="22"/>
                      </a:lnTo>
                      <a:lnTo>
                        <a:pt x="491" y="29"/>
                      </a:lnTo>
                      <a:lnTo>
                        <a:pt x="506" y="29"/>
                      </a:lnTo>
                      <a:lnTo>
                        <a:pt x="513" y="7"/>
                      </a:lnTo>
                      <a:lnTo>
                        <a:pt x="520" y="7"/>
                      </a:lnTo>
                      <a:lnTo>
                        <a:pt x="535" y="22"/>
                      </a:lnTo>
                      <a:lnTo>
                        <a:pt x="549" y="22"/>
                      </a:lnTo>
                      <a:lnTo>
                        <a:pt x="556" y="22"/>
                      </a:lnTo>
                      <a:lnTo>
                        <a:pt x="556" y="15"/>
                      </a:lnTo>
                      <a:lnTo>
                        <a:pt x="563" y="15"/>
                      </a:lnTo>
                      <a:lnTo>
                        <a:pt x="571" y="15"/>
                      </a:lnTo>
                      <a:lnTo>
                        <a:pt x="578" y="15"/>
                      </a:lnTo>
                      <a:lnTo>
                        <a:pt x="578" y="22"/>
                      </a:lnTo>
                      <a:lnTo>
                        <a:pt x="592" y="15"/>
                      </a:lnTo>
                      <a:lnTo>
                        <a:pt x="599" y="15"/>
                      </a:lnTo>
                      <a:lnTo>
                        <a:pt x="599" y="7"/>
                      </a:lnTo>
                      <a:lnTo>
                        <a:pt x="599" y="0"/>
                      </a:lnTo>
                      <a:lnTo>
                        <a:pt x="614" y="0"/>
                      </a:lnTo>
                      <a:lnTo>
                        <a:pt x="621" y="7"/>
                      </a:lnTo>
                      <a:lnTo>
                        <a:pt x="635" y="7"/>
                      </a:lnTo>
                      <a:lnTo>
                        <a:pt x="643" y="15"/>
                      </a:lnTo>
                      <a:lnTo>
                        <a:pt x="643" y="22"/>
                      </a:lnTo>
                      <a:lnTo>
                        <a:pt x="650" y="22"/>
                      </a:lnTo>
                      <a:lnTo>
                        <a:pt x="657" y="22"/>
                      </a:lnTo>
                      <a:lnTo>
                        <a:pt x="657" y="15"/>
                      </a:lnTo>
                      <a:lnTo>
                        <a:pt x="664" y="15"/>
                      </a:lnTo>
                      <a:lnTo>
                        <a:pt x="671" y="7"/>
                      </a:lnTo>
                      <a:lnTo>
                        <a:pt x="679" y="15"/>
                      </a:lnTo>
                      <a:lnTo>
                        <a:pt x="686" y="15"/>
                      </a:lnTo>
                      <a:lnTo>
                        <a:pt x="693" y="22"/>
                      </a:lnTo>
                      <a:lnTo>
                        <a:pt x="700" y="22"/>
                      </a:lnTo>
                      <a:close/>
                    </a:path>
                  </a:pathLst>
                </a:custGeom>
                <a:solidFill>
                  <a:srgbClr val="F1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43" name="Freeform 109"/>
                <p:cNvSpPr>
                  <a:spLocks/>
                </p:cNvSpPr>
                <p:nvPr/>
              </p:nvSpPr>
              <p:spPr bwMode="auto">
                <a:xfrm>
                  <a:off x="6027738" y="4108450"/>
                  <a:ext cx="1571625" cy="1087438"/>
                </a:xfrm>
                <a:custGeom>
                  <a:avLst/>
                  <a:gdLst>
                    <a:gd name="T0" fmla="*/ 2147483647 w 990"/>
                    <a:gd name="T1" fmla="*/ 2147483647 h 685"/>
                    <a:gd name="T2" fmla="*/ 2147483647 w 990"/>
                    <a:gd name="T3" fmla="*/ 2147483647 h 685"/>
                    <a:gd name="T4" fmla="*/ 2147483647 w 990"/>
                    <a:gd name="T5" fmla="*/ 2147483647 h 685"/>
                    <a:gd name="T6" fmla="*/ 2147483647 w 990"/>
                    <a:gd name="T7" fmla="*/ 2147483647 h 685"/>
                    <a:gd name="T8" fmla="*/ 2147483647 w 990"/>
                    <a:gd name="T9" fmla="*/ 2147483647 h 685"/>
                    <a:gd name="T10" fmla="*/ 2147483647 w 990"/>
                    <a:gd name="T11" fmla="*/ 2147483647 h 685"/>
                    <a:gd name="T12" fmla="*/ 2147483647 w 990"/>
                    <a:gd name="T13" fmla="*/ 2147483647 h 685"/>
                    <a:gd name="T14" fmla="*/ 2147483647 w 990"/>
                    <a:gd name="T15" fmla="*/ 2147483647 h 685"/>
                    <a:gd name="T16" fmla="*/ 2147483647 w 990"/>
                    <a:gd name="T17" fmla="*/ 2147483647 h 685"/>
                    <a:gd name="T18" fmla="*/ 2147483647 w 990"/>
                    <a:gd name="T19" fmla="*/ 2147483647 h 685"/>
                    <a:gd name="T20" fmla="*/ 2147483647 w 990"/>
                    <a:gd name="T21" fmla="*/ 2147483647 h 685"/>
                    <a:gd name="T22" fmla="*/ 2147483647 w 990"/>
                    <a:gd name="T23" fmla="*/ 2147483647 h 685"/>
                    <a:gd name="T24" fmla="*/ 2147483647 w 990"/>
                    <a:gd name="T25" fmla="*/ 2147483647 h 685"/>
                    <a:gd name="T26" fmla="*/ 2147483647 w 990"/>
                    <a:gd name="T27" fmla="*/ 2147483647 h 685"/>
                    <a:gd name="T28" fmla="*/ 2147483647 w 990"/>
                    <a:gd name="T29" fmla="*/ 2147483647 h 685"/>
                    <a:gd name="T30" fmla="*/ 2147483647 w 990"/>
                    <a:gd name="T31" fmla="*/ 2147483647 h 685"/>
                    <a:gd name="T32" fmla="*/ 2147483647 w 990"/>
                    <a:gd name="T33" fmla="*/ 2147483647 h 685"/>
                    <a:gd name="T34" fmla="*/ 2147483647 w 990"/>
                    <a:gd name="T35" fmla="*/ 2147483647 h 685"/>
                    <a:gd name="T36" fmla="*/ 2147483647 w 990"/>
                    <a:gd name="T37" fmla="*/ 2147483647 h 685"/>
                    <a:gd name="T38" fmla="*/ 2147483647 w 990"/>
                    <a:gd name="T39" fmla="*/ 2147483647 h 685"/>
                    <a:gd name="T40" fmla="*/ 2147483647 w 990"/>
                    <a:gd name="T41" fmla="*/ 2147483647 h 685"/>
                    <a:gd name="T42" fmla="*/ 2147483647 w 990"/>
                    <a:gd name="T43" fmla="*/ 2147483647 h 685"/>
                    <a:gd name="T44" fmla="*/ 2147483647 w 990"/>
                    <a:gd name="T45" fmla="*/ 2147483647 h 685"/>
                    <a:gd name="T46" fmla="*/ 2147483647 w 990"/>
                    <a:gd name="T47" fmla="*/ 2147483647 h 685"/>
                    <a:gd name="T48" fmla="*/ 2147483647 w 990"/>
                    <a:gd name="T49" fmla="*/ 2147483647 h 685"/>
                    <a:gd name="T50" fmla="*/ 2147483647 w 990"/>
                    <a:gd name="T51" fmla="*/ 2147483647 h 685"/>
                    <a:gd name="T52" fmla="*/ 2147483647 w 990"/>
                    <a:gd name="T53" fmla="*/ 2147483647 h 685"/>
                    <a:gd name="T54" fmla="*/ 2147483647 w 990"/>
                    <a:gd name="T55" fmla="*/ 2147483647 h 685"/>
                    <a:gd name="T56" fmla="*/ 2147483647 w 990"/>
                    <a:gd name="T57" fmla="*/ 2147483647 h 685"/>
                    <a:gd name="T58" fmla="*/ 2147483647 w 990"/>
                    <a:gd name="T59" fmla="*/ 2147483647 h 685"/>
                    <a:gd name="T60" fmla="*/ 2147483647 w 990"/>
                    <a:gd name="T61" fmla="*/ 2147483647 h 685"/>
                    <a:gd name="T62" fmla="*/ 2147483647 w 990"/>
                    <a:gd name="T63" fmla="*/ 2147483647 h 685"/>
                    <a:gd name="T64" fmla="*/ 2147483647 w 990"/>
                    <a:gd name="T65" fmla="*/ 2147483647 h 685"/>
                    <a:gd name="T66" fmla="*/ 2147483647 w 990"/>
                    <a:gd name="T67" fmla="*/ 2147483647 h 685"/>
                    <a:gd name="T68" fmla="*/ 2147483647 w 990"/>
                    <a:gd name="T69" fmla="*/ 2147483647 h 685"/>
                    <a:gd name="T70" fmla="*/ 2147483647 w 990"/>
                    <a:gd name="T71" fmla="*/ 2147483647 h 685"/>
                    <a:gd name="T72" fmla="*/ 2147483647 w 990"/>
                    <a:gd name="T73" fmla="*/ 2147483647 h 685"/>
                    <a:gd name="T74" fmla="*/ 2147483647 w 990"/>
                    <a:gd name="T75" fmla="*/ 2147483647 h 685"/>
                    <a:gd name="T76" fmla="*/ 2147483647 w 990"/>
                    <a:gd name="T77" fmla="*/ 2147483647 h 685"/>
                    <a:gd name="T78" fmla="*/ 2147483647 w 990"/>
                    <a:gd name="T79" fmla="*/ 2147483647 h 685"/>
                    <a:gd name="T80" fmla="*/ 2147483647 w 990"/>
                    <a:gd name="T81" fmla="*/ 2147483647 h 685"/>
                    <a:gd name="T82" fmla="*/ 2147483647 w 990"/>
                    <a:gd name="T83" fmla="*/ 2147483647 h 685"/>
                    <a:gd name="T84" fmla="*/ 2147483647 w 990"/>
                    <a:gd name="T85" fmla="*/ 2147483647 h 685"/>
                    <a:gd name="T86" fmla="*/ 2147483647 w 990"/>
                    <a:gd name="T87" fmla="*/ 2147483647 h 685"/>
                    <a:gd name="T88" fmla="*/ 2147483647 w 990"/>
                    <a:gd name="T89" fmla="*/ 2147483647 h 685"/>
                    <a:gd name="T90" fmla="*/ 2147483647 w 990"/>
                    <a:gd name="T91" fmla="*/ 2147483647 h 685"/>
                    <a:gd name="T92" fmla="*/ 2147483647 w 990"/>
                    <a:gd name="T93" fmla="*/ 2147483647 h 685"/>
                    <a:gd name="T94" fmla="*/ 2147483647 w 990"/>
                    <a:gd name="T95" fmla="*/ 2147483647 h 685"/>
                    <a:gd name="T96" fmla="*/ 2147483647 w 990"/>
                    <a:gd name="T97" fmla="*/ 2147483647 h 685"/>
                    <a:gd name="T98" fmla="*/ 2147483647 w 990"/>
                    <a:gd name="T99" fmla="*/ 2147483647 h 685"/>
                    <a:gd name="T100" fmla="*/ 2147483647 w 990"/>
                    <a:gd name="T101" fmla="*/ 2147483647 h 685"/>
                    <a:gd name="T102" fmla="*/ 2147483647 w 990"/>
                    <a:gd name="T103" fmla="*/ 2147483647 h 685"/>
                    <a:gd name="T104" fmla="*/ 2147483647 w 990"/>
                    <a:gd name="T105" fmla="*/ 2147483647 h 685"/>
                    <a:gd name="T106" fmla="*/ 2147483647 w 990"/>
                    <a:gd name="T107" fmla="*/ 0 h 685"/>
                    <a:gd name="T108" fmla="*/ 2147483647 w 990"/>
                    <a:gd name="T109" fmla="*/ 2147483647 h 685"/>
                    <a:gd name="T110" fmla="*/ 2147483647 w 990"/>
                    <a:gd name="T111" fmla="*/ 2147483647 h 6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0"/>
                    <a:gd name="T169" fmla="*/ 0 h 685"/>
                    <a:gd name="T170" fmla="*/ 990 w 990"/>
                    <a:gd name="T171" fmla="*/ 685 h 6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0" h="685">
                      <a:moveTo>
                        <a:pt x="700" y="22"/>
                      </a:moveTo>
                      <a:lnTo>
                        <a:pt x="715" y="7"/>
                      </a:lnTo>
                      <a:lnTo>
                        <a:pt x="722" y="29"/>
                      </a:lnTo>
                      <a:lnTo>
                        <a:pt x="745" y="29"/>
                      </a:lnTo>
                      <a:lnTo>
                        <a:pt x="745" y="36"/>
                      </a:lnTo>
                      <a:lnTo>
                        <a:pt x="759" y="36"/>
                      </a:lnTo>
                      <a:lnTo>
                        <a:pt x="759" y="43"/>
                      </a:lnTo>
                      <a:lnTo>
                        <a:pt x="766" y="43"/>
                      </a:lnTo>
                      <a:lnTo>
                        <a:pt x="759" y="51"/>
                      </a:lnTo>
                      <a:lnTo>
                        <a:pt x="759" y="58"/>
                      </a:lnTo>
                      <a:lnTo>
                        <a:pt x="759" y="65"/>
                      </a:lnTo>
                      <a:lnTo>
                        <a:pt x="759" y="72"/>
                      </a:lnTo>
                      <a:lnTo>
                        <a:pt x="759" y="79"/>
                      </a:lnTo>
                      <a:lnTo>
                        <a:pt x="774" y="87"/>
                      </a:lnTo>
                      <a:lnTo>
                        <a:pt x="781" y="94"/>
                      </a:lnTo>
                      <a:lnTo>
                        <a:pt x="781" y="115"/>
                      </a:lnTo>
                      <a:lnTo>
                        <a:pt x="788" y="123"/>
                      </a:lnTo>
                      <a:lnTo>
                        <a:pt x="795" y="130"/>
                      </a:lnTo>
                      <a:lnTo>
                        <a:pt x="795" y="137"/>
                      </a:lnTo>
                      <a:lnTo>
                        <a:pt x="788" y="137"/>
                      </a:lnTo>
                      <a:lnTo>
                        <a:pt x="802" y="151"/>
                      </a:lnTo>
                      <a:lnTo>
                        <a:pt x="802" y="173"/>
                      </a:lnTo>
                      <a:lnTo>
                        <a:pt x="817" y="166"/>
                      </a:lnTo>
                      <a:lnTo>
                        <a:pt x="824" y="173"/>
                      </a:lnTo>
                      <a:lnTo>
                        <a:pt x="817" y="173"/>
                      </a:lnTo>
                      <a:lnTo>
                        <a:pt x="831" y="173"/>
                      </a:lnTo>
                      <a:lnTo>
                        <a:pt x="831" y="180"/>
                      </a:lnTo>
                      <a:lnTo>
                        <a:pt x="846" y="173"/>
                      </a:lnTo>
                      <a:lnTo>
                        <a:pt x="853" y="166"/>
                      </a:lnTo>
                      <a:lnTo>
                        <a:pt x="846" y="159"/>
                      </a:lnTo>
                      <a:lnTo>
                        <a:pt x="853" y="151"/>
                      </a:lnTo>
                      <a:lnTo>
                        <a:pt x="867" y="144"/>
                      </a:lnTo>
                      <a:lnTo>
                        <a:pt x="874" y="151"/>
                      </a:lnTo>
                      <a:lnTo>
                        <a:pt x="882" y="144"/>
                      </a:lnTo>
                      <a:lnTo>
                        <a:pt x="889" y="144"/>
                      </a:lnTo>
                      <a:lnTo>
                        <a:pt x="889" y="137"/>
                      </a:lnTo>
                      <a:lnTo>
                        <a:pt x="896" y="137"/>
                      </a:lnTo>
                      <a:lnTo>
                        <a:pt x="903" y="144"/>
                      </a:lnTo>
                      <a:lnTo>
                        <a:pt x="910" y="151"/>
                      </a:lnTo>
                      <a:lnTo>
                        <a:pt x="918" y="151"/>
                      </a:lnTo>
                      <a:lnTo>
                        <a:pt x="910" y="159"/>
                      </a:lnTo>
                      <a:lnTo>
                        <a:pt x="918" y="159"/>
                      </a:lnTo>
                      <a:lnTo>
                        <a:pt x="918" y="173"/>
                      </a:lnTo>
                      <a:lnTo>
                        <a:pt x="910" y="187"/>
                      </a:lnTo>
                      <a:lnTo>
                        <a:pt x="910" y="194"/>
                      </a:lnTo>
                      <a:lnTo>
                        <a:pt x="910" y="202"/>
                      </a:lnTo>
                      <a:lnTo>
                        <a:pt x="925" y="216"/>
                      </a:lnTo>
                      <a:lnTo>
                        <a:pt x="889" y="230"/>
                      </a:lnTo>
                      <a:lnTo>
                        <a:pt x="896" y="245"/>
                      </a:lnTo>
                      <a:lnTo>
                        <a:pt x="882" y="274"/>
                      </a:lnTo>
                      <a:lnTo>
                        <a:pt x="882" y="295"/>
                      </a:lnTo>
                      <a:lnTo>
                        <a:pt x="889" y="310"/>
                      </a:lnTo>
                      <a:lnTo>
                        <a:pt x="903" y="317"/>
                      </a:lnTo>
                      <a:lnTo>
                        <a:pt x="903" y="324"/>
                      </a:lnTo>
                      <a:lnTo>
                        <a:pt x="896" y="333"/>
                      </a:lnTo>
                      <a:lnTo>
                        <a:pt x="889" y="354"/>
                      </a:lnTo>
                      <a:lnTo>
                        <a:pt x="874" y="361"/>
                      </a:lnTo>
                      <a:lnTo>
                        <a:pt x="874" y="369"/>
                      </a:lnTo>
                      <a:lnTo>
                        <a:pt x="867" y="383"/>
                      </a:lnTo>
                      <a:lnTo>
                        <a:pt x="867" y="405"/>
                      </a:lnTo>
                      <a:lnTo>
                        <a:pt x="860" y="412"/>
                      </a:lnTo>
                      <a:lnTo>
                        <a:pt x="860" y="433"/>
                      </a:lnTo>
                      <a:lnTo>
                        <a:pt x="860" y="441"/>
                      </a:lnTo>
                      <a:lnTo>
                        <a:pt x="867" y="433"/>
                      </a:lnTo>
                      <a:lnTo>
                        <a:pt x="867" y="448"/>
                      </a:lnTo>
                      <a:lnTo>
                        <a:pt x="860" y="462"/>
                      </a:lnTo>
                      <a:lnTo>
                        <a:pt x="853" y="462"/>
                      </a:lnTo>
                      <a:lnTo>
                        <a:pt x="846" y="469"/>
                      </a:lnTo>
                      <a:lnTo>
                        <a:pt x="846" y="477"/>
                      </a:lnTo>
                      <a:lnTo>
                        <a:pt x="860" y="469"/>
                      </a:lnTo>
                      <a:lnTo>
                        <a:pt x="867" y="477"/>
                      </a:lnTo>
                      <a:lnTo>
                        <a:pt x="874" y="477"/>
                      </a:lnTo>
                      <a:lnTo>
                        <a:pt x="882" y="484"/>
                      </a:lnTo>
                      <a:lnTo>
                        <a:pt x="889" y="513"/>
                      </a:lnTo>
                      <a:lnTo>
                        <a:pt x="910" y="541"/>
                      </a:lnTo>
                      <a:lnTo>
                        <a:pt x="939" y="585"/>
                      </a:lnTo>
                      <a:lnTo>
                        <a:pt x="961" y="599"/>
                      </a:lnTo>
                      <a:lnTo>
                        <a:pt x="968" y="628"/>
                      </a:lnTo>
                      <a:lnTo>
                        <a:pt x="990" y="656"/>
                      </a:lnTo>
                      <a:lnTo>
                        <a:pt x="990" y="671"/>
                      </a:lnTo>
                      <a:lnTo>
                        <a:pt x="982" y="671"/>
                      </a:lnTo>
                      <a:lnTo>
                        <a:pt x="975" y="678"/>
                      </a:lnTo>
                      <a:lnTo>
                        <a:pt x="961" y="678"/>
                      </a:lnTo>
                      <a:lnTo>
                        <a:pt x="961" y="685"/>
                      </a:lnTo>
                      <a:lnTo>
                        <a:pt x="954" y="678"/>
                      </a:lnTo>
                      <a:lnTo>
                        <a:pt x="932" y="642"/>
                      </a:lnTo>
                      <a:lnTo>
                        <a:pt x="932" y="621"/>
                      </a:lnTo>
                      <a:lnTo>
                        <a:pt x="903" y="613"/>
                      </a:lnTo>
                      <a:lnTo>
                        <a:pt x="896" y="599"/>
                      </a:lnTo>
                      <a:lnTo>
                        <a:pt x="889" y="585"/>
                      </a:lnTo>
                      <a:lnTo>
                        <a:pt x="882" y="577"/>
                      </a:lnTo>
                      <a:lnTo>
                        <a:pt x="882" y="570"/>
                      </a:lnTo>
                      <a:lnTo>
                        <a:pt x="882" y="563"/>
                      </a:lnTo>
                      <a:lnTo>
                        <a:pt x="882" y="556"/>
                      </a:lnTo>
                      <a:lnTo>
                        <a:pt x="867" y="556"/>
                      </a:lnTo>
                      <a:lnTo>
                        <a:pt x="853" y="570"/>
                      </a:lnTo>
                      <a:lnTo>
                        <a:pt x="846" y="563"/>
                      </a:lnTo>
                      <a:lnTo>
                        <a:pt x="831" y="585"/>
                      </a:lnTo>
                      <a:lnTo>
                        <a:pt x="817" y="577"/>
                      </a:lnTo>
                      <a:lnTo>
                        <a:pt x="810" y="585"/>
                      </a:lnTo>
                      <a:lnTo>
                        <a:pt x="802" y="585"/>
                      </a:lnTo>
                      <a:lnTo>
                        <a:pt x="802" y="592"/>
                      </a:lnTo>
                      <a:lnTo>
                        <a:pt x="802" y="599"/>
                      </a:lnTo>
                      <a:lnTo>
                        <a:pt x="795" y="606"/>
                      </a:lnTo>
                      <a:lnTo>
                        <a:pt x="788" y="613"/>
                      </a:lnTo>
                      <a:lnTo>
                        <a:pt x="781" y="621"/>
                      </a:lnTo>
                      <a:lnTo>
                        <a:pt x="766" y="642"/>
                      </a:lnTo>
                      <a:lnTo>
                        <a:pt x="759" y="649"/>
                      </a:lnTo>
                      <a:lnTo>
                        <a:pt x="745" y="656"/>
                      </a:lnTo>
                      <a:lnTo>
                        <a:pt x="745" y="671"/>
                      </a:lnTo>
                      <a:lnTo>
                        <a:pt x="715" y="671"/>
                      </a:lnTo>
                      <a:lnTo>
                        <a:pt x="686" y="671"/>
                      </a:lnTo>
                      <a:lnTo>
                        <a:pt x="679" y="664"/>
                      </a:lnTo>
                      <a:lnTo>
                        <a:pt x="671" y="664"/>
                      </a:lnTo>
                      <a:lnTo>
                        <a:pt x="657" y="656"/>
                      </a:lnTo>
                      <a:lnTo>
                        <a:pt x="635" y="664"/>
                      </a:lnTo>
                      <a:lnTo>
                        <a:pt x="628" y="664"/>
                      </a:lnTo>
                      <a:lnTo>
                        <a:pt x="599" y="649"/>
                      </a:lnTo>
                      <a:lnTo>
                        <a:pt x="571" y="628"/>
                      </a:lnTo>
                      <a:lnTo>
                        <a:pt x="513" y="621"/>
                      </a:lnTo>
                      <a:lnTo>
                        <a:pt x="513" y="613"/>
                      </a:lnTo>
                      <a:lnTo>
                        <a:pt x="506" y="613"/>
                      </a:lnTo>
                      <a:lnTo>
                        <a:pt x="499" y="606"/>
                      </a:lnTo>
                      <a:lnTo>
                        <a:pt x="491" y="606"/>
                      </a:lnTo>
                      <a:lnTo>
                        <a:pt x="484" y="599"/>
                      </a:lnTo>
                      <a:lnTo>
                        <a:pt x="463" y="585"/>
                      </a:lnTo>
                      <a:lnTo>
                        <a:pt x="448" y="577"/>
                      </a:lnTo>
                      <a:lnTo>
                        <a:pt x="434" y="570"/>
                      </a:lnTo>
                      <a:lnTo>
                        <a:pt x="412" y="577"/>
                      </a:lnTo>
                      <a:lnTo>
                        <a:pt x="398" y="570"/>
                      </a:lnTo>
                      <a:lnTo>
                        <a:pt x="391" y="563"/>
                      </a:lnTo>
                      <a:lnTo>
                        <a:pt x="383" y="563"/>
                      </a:lnTo>
                      <a:lnTo>
                        <a:pt x="369" y="570"/>
                      </a:lnTo>
                      <a:lnTo>
                        <a:pt x="355" y="563"/>
                      </a:lnTo>
                      <a:lnTo>
                        <a:pt x="333" y="577"/>
                      </a:lnTo>
                      <a:lnTo>
                        <a:pt x="326" y="570"/>
                      </a:lnTo>
                      <a:lnTo>
                        <a:pt x="326" y="563"/>
                      </a:lnTo>
                      <a:lnTo>
                        <a:pt x="319" y="563"/>
                      </a:lnTo>
                      <a:lnTo>
                        <a:pt x="319" y="570"/>
                      </a:lnTo>
                      <a:lnTo>
                        <a:pt x="311" y="570"/>
                      </a:lnTo>
                      <a:lnTo>
                        <a:pt x="297" y="549"/>
                      </a:lnTo>
                      <a:lnTo>
                        <a:pt x="254" y="541"/>
                      </a:lnTo>
                      <a:lnTo>
                        <a:pt x="247" y="534"/>
                      </a:lnTo>
                      <a:lnTo>
                        <a:pt x="239" y="527"/>
                      </a:lnTo>
                      <a:lnTo>
                        <a:pt x="225" y="527"/>
                      </a:lnTo>
                      <a:lnTo>
                        <a:pt x="218" y="527"/>
                      </a:lnTo>
                      <a:lnTo>
                        <a:pt x="232" y="498"/>
                      </a:lnTo>
                      <a:lnTo>
                        <a:pt x="225" y="484"/>
                      </a:lnTo>
                      <a:lnTo>
                        <a:pt x="239" y="484"/>
                      </a:lnTo>
                      <a:lnTo>
                        <a:pt x="239" y="477"/>
                      </a:lnTo>
                      <a:lnTo>
                        <a:pt x="218" y="469"/>
                      </a:lnTo>
                      <a:lnTo>
                        <a:pt x="218" y="477"/>
                      </a:lnTo>
                      <a:lnTo>
                        <a:pt x="218" y="462"/>
                      </a:lnTo>
                      <a:lnTo>
                        <a:pt x="225" y="455"/>
                      </a:lnTo>
                      <a:lnTo>
                        <a:pt x="218" y="441"/>
                      </a:lnTo>
                      <a:lnTo>
                        <a:pt x="211" y="426"/>
                      </a:lnTo>
                      <a:lnTo>
                        <a:pt x="211" y="419"/>
                      </a:lnTo>
                      <a:lnTo>
                        <a:pt x="196" y="405"/>
                      </a:lnTo>
                      <a:lnTo>
                        <a:pt x="189" y="383"/>
                      </a:lnTo>
                      <a:lnTo>
                        <a:pt x="166" y="390"/>
                      </a:lnTo>
                      <a:lnTo>
                        <a:pt x="159" y="405"/>
                      </a:lnTo>
                      <a:lnTo>
                        <a:pt x="152" y="405"/>
                      </a:lnTo>
                      <a:lnTo>
                        <a:pt x="137" y="405"/>
                      </a:lnTo>
                      <a:lnTo>
                        <a:pt x="123" y="412"/>
                      </a:lnTo>
                      <a:lnTo>
                        <a:pt x="116" y="397"/>
                      </a:lnTo>
                      <a:lnTo>
                        <a:pt x="101" y="397"/>
                      </a:lnTo>
                      <a:lnTo>
                        <a:pt x="101" y="383"/>
                      </a:lnTo>
                      <a:lnTo>
                        <a:pt x="87" y="390"/>
                      </a:lnTo>
                      <a:lnTo>
                        <a:pt x="94" y="405"/>
                      </a:lnTo>
                      <a:lnTo>
                        <a:pt x="94" y="412"/>
                      </a:lnTo>
                      <a:lnTo>
                        <a:pt x="87" y="412"/>
                      </a:lnTo>
                      <a:lnTo>
                        <a:pt x="80" y="397"/>
                      </a:lnTo>
                      <a:lnTo>
                        <a:pt x="58" y="397"/>
                      </a:lnTo>
                      <a:lnTo>
                        <a:pt x="51" y="383"/>
                      </a:lnTo>
                      <a:lnTo>
                        <a:pt x="44" y="390"/>
                      </a:lnTo>
                      <a:lnTo>
                        <a:pt x="29" y="383"/>
                      </a:lnTo>
                      <a:lnTo>
                        <a:pt x="15" y="383"/>
                      </a:lnTo>
                      <a:lnTo>
                        <a:pt x="15" y="369"/>
                      </a:lnTo>
                      <a:lnTo>
                        <a:pt x="8" y="361"/>
                      </a:lnTo>
                      <a:lnTo>
                        <a:pt x="8" y="347"/>
                      </a:lnTo>
                      <a:lnTo>
                        <a:pt x="0" y="340"/>
                      </a:lnTo>
                      <a:lnTo>
                        <a:pt x="29" y="302"/>
                      </a:lnTo>
                      <a:lnTo>
                        <a:pt x="44" y="302"/>
                      </a:lnTo>
                      <a:lnTo>
                        <a:pt x="51" y="288"/>
                      </a:lnTo>
                      <a:lnTo>
                        <a:pt x="51" y="281"/>
                      </a:lnTo>
                      <a:lnTo>
                        <a:pt x="72" y="266"/>
                      </a:lnTo>
                      <a:lnTo>
                        <a:pt x="101" y="216"/>
                      </a:lnTo>
                      <a:lnTo>
                        <a:pt x="101" y="209"/>
                      </a:lnTo>
                      <a:lnTo>
                        <a:pt x="94" y="209"/>
                      </a:lnTo>
                      <a:lnTo>
                        <a:pt x="72" y="209"/>
                      </a:lnTo>
                      <a:lnTo>
                        <a:pt x="80" y="194"/>
                      </a:lnTo>
                      <a:lnTo>
                        <a:pt x="101" y="173"/>
                      </a:lnTo>
                      <a:lnTo>
                        <a:pt x="108" y="173"/>
                      </a:lnTo>
                      <a:lnTo>
                        <a:pt x="116" y="173"/>
                      </a:lnTo>
                      <a:lnTo>
                        <a:pt x="116" y="180"/>
                      </a:lnTo>
                      <a:lnTo>
                        <a:pt x="130" y="173"/>
                      </a:lnTo>
                      <a:lnTo>
                        <a:pt x="137" y="166"/>
                      </a:lnTo>
                      <a:lnTo>
                        <a:pt x="144" y="159"/>
                      </a:lnTo>
                      <a:lnTo>
                        <a:pt x="152" y="151"/>
                      </a:lnTo>
                      <a:lnTo>
                        <a:pt x="159" y="159"/>
                      </a:lnTo>
                      <a:lnTo>
                        <a:pt x="175" y="144"/>
                      </a:lnTo>
                      <a:lnTo>
                        <a:pt x="182" y="137"/>
                      </a:lnTo>
                      <a:lnTo>
                        <a:pt x="189" y="137"/>
                      </a:lnTo>
                      <a:lnTo>
                        <a:pt x="203" y="151"/>
                      </a:lnTo>
                      <a:lnTo>
                        <a:pt x="211" y="144"/>
                      </a:lnTo>
                      <a:lnTo>
                        <a:pt x="218" y="130"/>
                      </a:lnTo>
                      <a:lnTo>
                        <a:pt x="225" y="144"/>
                      </a:lnTo>
                      <a:lnTo>
                        <a:pt x="232" y="123"/>
                      </a:lnTo>
                      <a:lnTo>
                        <a:pt x="239" y="137"/>
                      </a:lnTo>
                      <a:lnTo>
                        <a:pt x="247" y="144"/>
                      </a:lnTo>
                      <a:lnTo>
                        <a:pt x="254" y="144"/>
                      </a:lnTo>
                      <a:lnTo>
                        <a:pt x="254" y="151"/>
                      </a:lnTo>
                      <a:lnTo>
                        <a:pt x="261" y="159"/>
                      </a:lnTo>
                      <a:lnTo>
                        <a:pt x="261" y="166"/>
                      </a:lnTo>
                      <a:lnTo>
                        <a:pt x="283" y="159"/>
                      </a:lnTo>
                      <a:lnTo>
                        <a:pt x="283" y="166"/>
                      </a:lnTo>
                      <a:lnTo>
                        <a:pt x="290" y="166"/>
                      </a:lnTo>
                      <a:lnTo>
                        <a:pt x="297" y="173"/>
                      </a:lnTo>
                      <a:lnTo>
                        <a:pt x="290" y="180"/>
                      </a:lnTo>
                      <a:lnTo>
                        <a:pt x="297" y="187"/>
                      </a:lnTo>
                      <a:lnTo>
                        <a:pt x="304" y="180"/>
                      </a:lnTo>
                      <a:lnTo>
                        <a:pt x="311" y="180"/>
                      </a:lnTo>
                      <a:lnTo>
                        <a:pt x="311" y="194"/>
                      </a:lnTo>
                      <a:lnTo>
                        <a:pt x="326" y="202"/>
                      </a:lnTo>
                      <a:lnTo>
                        <a:pt x="333" y="187"/>
                      </a:lnTo>
                      <a:lnTo>
                        <a:pt x="340" y="180"/>
                      </a:lnTo>
                      <a:lnTo>
                        <a:pt x="355" y="151"/>
                      </a:lnTo>
                      <a:lnTo>
                        <a:pt x="362" y="144"/>
                      </a:lnTo>
                      <a:lnTo>
                        <a:pt x="376" y="144"/>
                      </a:lnTo>
                      <a:lnTo>
                        <a:pt x="398" y="159"/>
                      </a:lnTo>
                      <a:lnTo>
                        <a:pt x="412" y="151"/>
                      </a:lnTo>
                      <a:lnTo>
                        <a:pt x="427" y="144"/>
                      </a:lnTo>
                      <a:lnTo>
                        <a:pt x="434" y="130"/>
                      </a:lnTo>
                      <a:lnTo>
                        <a:pt x="448" y="137"/>
                      </a:lnTo>
                      <a:lnTo>
                        <a:pt x="455" y="123"/>
                      </a:lnTo>
                      <a:lnTo>
                        <a:pt x="448" y="123"/>
                      </a:lnTo>
                      <a:lnTo>
                        <a:pt x="441" y="108"/>
                      </a:lnTo>
                      <a:lnTo>
                        <a:pt x="448" y="108"/>
                      </a:lnTo>
                      <a:lnTo>
                        <a:pt x="455" y="108"/>
                      </a:lnTo>
                      <a:lnTo>
                        <a:pt x="463" y="101"/>
                      </a:lnTo>
                      <a:lnTo>
                        <a:pt x="463" y="94"/>
                      </a:lnTo>
                      <a:lnTo>
                        <a:pt x="470" y="101"/>
                      </a:lnTo>
                      <a:lnTo>
                        <a:pt x="484" y="94"/>
                      </a:lnTo>
                      <a:lnTo>
                        <a:pt x="484" y="79"/>
                      </a:lnTo>
                      <a:lnTo>
                        <a:pt x="484" y="72"/>
                      </a:lnTo>
                      <a:lnTo>
                        <a:pt x="484" y="65"/>
                      </a:lnTo>
                      <a:lnTo>
                        <a:pt x="491" y="65"/>
                      </a:lnTo>
                      <a:lnTo>
                        <a:pt x="477" y="58"/>
                      </a:lnTo>
                      <a:lnTo>
                        <a:pt x="477" y="51"/>
                      </a:lnTo>
                      <a:lnTo>
                        <a:pt x="470" y="43"/>
                      </a:lnTo>
                      <a:lnTo>
                        <a:pt x="491" y="36"/>
                      </a:lnTo>
                      <a:lnTo>
                        <a:pt x="484" y="15"/>
                      </a:lnTo>
                      <a:lnTo>
                        <a:pt x="491" y="22"/>
                      </a:lnTo>
                      <a:lnTo>
                        <a:pt x="491" y="29"/>
                      </a:lnTo>
                      <a:lnTo>
                        <a:pt x="506" y="29"/>
                      </a:lnTo>
                      <a:lnTo>
                        <a:pt x="513" y="7"/>
                      </a:lnTo>
                      <a:lnTo>
                        <a:pt x="520" y="7"/>
                      </a:lnTo>
                      <a:lnTo>
                        <a:pt x="535" y="22"/>
                      </a:lnTo>
                      <a:lnTo>
                        <a:pt x="549" y="22"/>
                      </a:lnTo>
                      <a:lnTo>
                        <a:pt x="556" y="22"/>
                      </a:lnTo>
                      <a:lnTo>
                        <a:pt x="556" y="15"/>
                      </a:lnTo>
                      <a:lnTo>
                        <a:pt x="563" y="15"/>
                      </a:lnTo>
                      <a:lnTo>
                        <a:pt x="571" y="15"/>
                      </a:lnTo>
                      <a:lnTo>
                        <a:pt x="578" y="15"/>
                      </a:lnTo>
                      <a:lnTo>
                        <a:pt x="578" y="22"/>
                      </a:lnTo>
                      <a:lnTo>
                        <a:pt x="592" y="15"/>
                      </a:lnTo>
                      <a:lnTo>
                        <a:pt x="599" y="15"/>
                      </a:lnTo>
                      <a:lnTo>
                        <a:pt x="599" y="7"/>
                      </a:lnTo>
                      <a:lnTo>
                        <a:pt x="599" y="0"/>
                      </a:lnTo>
                      <a:lnTo>
                        <a:pt x="614" y="0"/>
                      </a:lnTo>
                      <a:lnTo>
                        <a:pt x="621" y="7"/>
                      </a:lnTo>
                      <a:lnTo>
                        <a:pt x="635" y="7"/>
                      </a:lnTo>
                      <a:lnTo>
                        <a:pt x="643" y="15"/>
                      </a:lnTo>
                      <a:lnTo>
                        <a:pt x="643" y="22"/>
                      </a:lnTo>
                      <a:lnTo>
                        <a:pt x="650" y="22"/>
                      </a:lnTo>
                      <a:lnTo>
                        <a:pt x="657" y="22"/>
                      </a:lnTo>
                      <a:lnTo>
                        <a:pt x="657" y="15"/>
                      </a:lnTo>
                      <a:lnTo>
                        <a:pt x="664" y="15"/>
                      </a:lnTo>
                      <a:lnTo>
                        <a:pt x="671" y="7"/>
                      </a:lnTo>
                      <a:lnTo>
                        <a:pt x="679" y="15"/>
                      </a:lnTo>
                      <a:lnTo>
                        <a:pt x="686" y="15"/>
                      </a:lnTo>
                      <a:lnTo>
                        <a:pt x="693" y="22"/>
                      </a:lnTo>
                      <a:lnTo>
                        <a:pt x="700" y="22"/>
                      </a:lnTo>
                    </a:path>
                  </a:pathLst>
                </a:custGeom>
                <a:noFill/>
                <a:ln w="1588">
                  <a:solidFill>
                    <a:srgbClr val="FFFEE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37" name="Freeform 110"/>
              <p:cNvSpPr>
                <a:spLocks/>
              </p:cNvSpPr>
              <p:nvPr/>
            </p:nvSpPr>
            <p:spPr bwMode="auto">
              <a:xfrm>
                <a:off x="6223000" y="4991100"/>
                <a:ext cx="1558925" cy="1304925"/>
              </a:xfrm>
              <a:custGeom>
                <a:avLst/>
                <a:gdLst>
                  <a:gd name="T0" fmla="*/ 2147483647 w 982"/>
                  <a:gd name="T1" fmla="*/ 2147483647 h 822"/>
                  <a:gd name="T2" fmla="*/ 2147483647 w 982"/>
                  <a:gd name="T3" fmla="*/ 2147483647 h 822"/>
                  <a:gd name="T4" fmla="*/ 2147483647 w 982"/>
                  <a:gd name="T5" fmla="*/ 2147483647 h 822"/>
                  <a:gd name="T6" fmla="*/ 2147483647 w 982"/>
                  <a:gd name="T7" fmla="*/ 2147483647 h 822"/>
                  <a:gd name="T8" fmla="*/ 2147483647 w 982"/>
                  <a:gd name="T9" fmla="*/ 2147483647 h 822"/>
                  <a:gd name="T10" fmla="*/ 2147483647 w 982"/>
                  <a:gd name="T11" fmla="*/ 2147483647 h 822"/>
                  <a:gd name="T12" fmla="*/ 2147483647 w 982"/>
                  <a:gd name="T13" fmla="*/ 2147483647 h 822"/>
                  <a:gd name="T14" fmla="*/ 2147483647 w 982"/>
                  <a:gd name="T15" fmla="*/ 2147483647 h 822"/>
                  <a:gd name="T16" fmla="*/ 2147483647 w 982"/>
                  <a:gd name="T17" fmla="*/ 2147483647 h 822"/>
                  <a:gd name="T18" fmla="*/ 2147483647 w 982"/>
                  <a:gd name="T19" fmla="*/ 2147483647 h 822"/>
                  <a:gd name="T20" fmla="*/ 2147483647 w 982"/>
                  <a:gd name="T21" fmla="*/ 2147483647 h 822"/>
                  <a:gd name="T22" fmla="*/ 2147483647 w 982"/>
                  <a:gd name="T23" fmla="*/ 2147483647 h 822"/>
                  <a:gd name="T24" fmla="*/ 2147483647 w 982"/>
                  <a:gd name="T25" fmla="*/ 2147483647 h 822"/>
                  <a:gd name="T26" fmla="*/ 2147483647 w 982"/>
                  <a:gd name="T27" fmla="*/ 2147483647 h 822"/>
                  <a:gd name="T28" fmla="*/ 2147483647 w 982"/>
                  <a:gd name="T29" fmla="*/ 2147483647 h 822"/>
                  <a:gd name="T30" fmla="*/ 2147483647 w 982"/>
                  <a:gd name="T31" fmla="*/ 2147483647 h 822"/>
                  <a:gd name="T32" fmla="*/ 2147483647 w 982"/>
                  <a:gd name="T33" fmla="*/ 2147483647 h 822"/>
                  <a:gd name="T34" fmla="*/ 2147483647 w 982"/>
                  <a:gd name="T35" fmla="*/ 2147483647 h 822"/>
                  <a:gd name="T36" fmla="*/ 2147483647 w 982"/>
                  <a:gd name="T37" fmla="*/ 2147483647 h 822"/>
                  <a:gd name="T38" fmla="*/ 2147483647 w 982"/>
                  <a:gd name="T39" fmla="*/ 2147483647 h 822"/>
                  <a:gd name="T40" fmla="*/ 2147483647 w 982"/>
                  <a:gd name="T41" fmla="*/ 2147483647 h 822"/>
                  <a:gd name="T42" fmla="*/ 2147483647 w 982"/>
                  <a:gd name="T43" fmla="*/ 2147483647 h 822"/>
                  <a:gd name="T44" fmla="*/ 2147483647 w 982"/>
                  <a:gd name="T45" fmla="*/ 2147483647 h 822"/>
                  <a:gd name="T46" fmla="*/ 2147483647 w 982"/>
                  <a:gd name="T47" fmla="*/ 2147483647 h 822"/>
                  <a:gd name="T48" fmla="*/ 2147483647 w 982"/>
                  <a:gd name="T49" fmla="*/ 2147483647 h 822"/>
                  <a:gd name="T50" fmla="*/ 2147483647 w 982"/>
                  <a:gd name="T51" fmla="*/ 2147483647 h 822"/>
                  <a:gd name="T52" fmla="*/ 2147483647 w 982"/>
                  <a:gd name="T53" fmla="*/ 2147483647 h 822"/>
                  <a:gd name="T54" fmla="*/ 2147483647 w 982"/>
                  <a:gd name="T55" fmla="*/ 2147483647 h 822"/>
                  <a:gd name="T56" fmla="*/ 2147483647 w 982"/>
                  <a:gd name="T57" fmla="*/ 2147483647 h 822"/>
                  <a:gd name="T58" fmla="*/ 2147483647 w 982"/>
                  <a:gd name="T59" fmla="*/ 2147483647 h 822"/>
                  <a:gd name="T60" fmla="*/ 2147483647 w 982"/>
                  <a:gd name="T61" fmla="*/ 2147483647 h 822"/>
                  <a:gd name="T62" fmla="*/ 2147483647 w 982"/>
                  <a:gd name="T63" fmla="*/ 2147483647 h 822"/>
                  <a:gd name="T64" fmla="*/ 2147483647 w 982"/>
                  <a:gd name="T65" fmla="*/ 2147483647 h 822"/>
                  <a:gd name="T66" fmla="*/ 2147483647 w 982"/>
                  <a:gd name="T67" fmla="*/ 2147483647 h 822"/>
                  <a:gd name="T68" fmla="*/ 2147483647 w 982"/>
                  <a:gd name="T69" fmla="*/ 2147483647 h 822"/>
                  <a:gd name="T70" fmla="*/ 2147483647 w 982"/>
                  <a:gd name="T71" fmla="*/ 2147483647 h 822"/>
                  <a:gd name="T72" fmla="*/ 2147483647 w 982"/>
                  <a:gd name="T73" fmla="*/ 2147483647 h 822"/>
                  <a:gd name="T74" fmla="*/ 2147483647 w 982"/>
                  <a:gd name="T75" fmla="*/ 2147483647 h 822"/>
                  <a:gd name="T76" fmla="*/ 2147483647 w 982"/>
                  <a:gd name="T77" fmla="*/ 2147483647 h 822"/>
                  <a:gd name="T78" fmla="*/ 2147483647 w 982"/>
                  <a:gd name="T79" fmla="*/ 2147483647 h 822"/>
                  <a:gd name="T80" fmla="*/ 2147483647 w 982"/>
                  <a:gd name="T81" fmla="*/ 2147483647 h 822"/>
                  <a:gd name="T82" fmla="*/ 2147483647 w 982"/>
                  <a:gd name="T83" fmla="*/ 2147483647 h 822"/>
                  <a:gd name="T84" fmla="*/ 2147483647 w 982"/>
                  <a:gd name="T85" fmla="*/ 2147483647 h 822"/>
                  <a:gd name="T86" fmla="*/ 2147483647 w 982"/>
                  <a:gd name="T87" fmla="*/ 2147483647 h 822"/>
                  <a:gd name="T88" fmla="*/ 2147483647 w 982"/>
                  <a:gd name="T89" fmla="*/ 2147483647 h 822"/>
                  <a:gd name="T90" fmla="*/ 2147483647 w 982"/>
                  <a:gd name="T91" fmla="*/ 2147483647 h 822"/>
                  <a:gd name="T92" fmla="*/ 2147483647 w 982"/>
                  <a:gd name="T93" fmla="*/ 2147483647 h 822"/>
                  <a:gd name="T94" fmla="*/ 2147483647 w 982"/>
                  <a:gd name="T95" fmla="*/ 2147483647 h 822"/>
                  <a:gd name="T96" fmla="*/ 2147483647 w 982"/>
                  <a:gd name="T97" fmla="*/ 2147483647 h 822"/>
                  <a:gd name="T98" fmla="*/ 2147483647 w 982"/>
                  <a:gd name="T99" fmla="*/ 2147483647 h 822"/>
                  <a:gd name="T100" fmla="*/ 2147483647 w 982"/>
                  <a:gd name="T101" fmla="*/ 2147483647 h 8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2"/>
                  <a:gd name="T154" fmla="*/ 0 h 822"/>
                  <a:gd name="T155" fmla="*/ 982 w 982"/>
                  <a:gd name="T156" fmla="*/ 822 h 8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2" h="822">
                    <a:moveTo>
                      <a:pt x="867" y="115"/>
                    </a:moveTo>
                    <a:lnTo>
                      <a:pt x="881" y="129"/>
                    </a:lnTo>
                    <a:lnTo>
                      <a:pt x="895" y="115"/>
                    </a:lnTo>
                    <a:lnTo>
                      <a:pt x="903" y="122"/>
                    </a:lnTo>
                    <a:lnTo>
                      <a:pt x="917" y="115"/>
                    </a:lnTo>
                    <a:lnTo>
                      <a:pt x="931" y="108"/>
                    </a:lnTo>
                    <a:lnTo>
                      <a:pt x="931" y="100"/>
                    </a:lnTo>
                    <a:lnTo>
                      <a:pt x="946" y="100"/>
                    </a:lnTo>
                    <a:lnTo>
                      <a:pt x="953" y="100"/>
                    </a:lnTo>
                    <a:lnTo>
                      <a:pt x="967" y="93"/>
                    </a:lnTo>
                    <a:lnTo>
                      <a:pt x="975" y="93"/>
                    </a:lnTo>
                    <a:lnTo>
                      <a:pt x="975" y="100"/>
                    </a:lnTo>
                    <a:lnTo>
                      <a:pt x="982" y="100"/>
                    </a:lnTo>
                    <a:lnTo>
                      <a:pt x="960" y="122"/>
                    </a:lnTo>
                    <a:lnTo>
                      <a:pt x="960" y="136"/>
                    </a:lnTo>
                    <a:lnTo>
                      <a:pt x="967" y="144"/>
                    </a:lnTo>
                    <a:lnTo>
                      <a:pt x="967" y="151"/>
                    </a:lnTo>
                    <a:lnTo>
                      <a:pt x="946" y="187"/>
                    </a:lnTo>
                    <a:lnTo>
                      <a:pt x="946" y="216"/>
                    </a:lnTo>
                    <a:lnTo>
                      <a:pt x="939" y="244"/>
                    </a:lnTo>
                    <a:lnTo>
                      <a:pt x="931" y="252"/>
                    </a:lnTo>
                    <a:lnTo>
                      <a:pt x="910" y="252"/>
                    </a:lnTo>
                    <a:lnTo>
                      <a:pt x="903" y="252"/>
                    </a:lnTo>
                    <a:lnTo>
                      <a:pt x="895" y="237"/>
                    </a:lnTo>
                    <a:lnTo>
                      <a:pt x="881" y="237"/>
                    </a:lnTo>
                    <a:lnTo>
                      <a:pt x="874" y="230"/>
                    </a:lnTo>
                    <a:lnTo>
                      <a:pt x="859" y="244"/>
                    </a:lnTo>
                    <a:lnTo>
                      <a:pt x="859" y="259"/>
                    </a:lnTo>
                    <a:lnTo>
                      <a:pt x="852" y="266"/>
                    </a:lnTo>
                    <a:lnTo>
                      <a:pt x="838" y="273"/>
                    </a:lnTo>
                    <a:lnTo>
                      <a:pt x="809" y="273"/>
                    </a:lnTo>
                    <a:lnTo>
                      <a:pt x="780" y="280"/>
                    </a:lnTo>
                    <a:lnTo>
                      <a:pt x="773" y="288"/>
                    </a:lnTo>
                    <a:lnTo>
                      <a:pt x="780" y="303"/>
                    </a:lnTo>
                    <a:lnTo>
                      <a:pt x="780" y="318"/>
                    </a:lnTo>
                    <a:lnTo>
                      <a:pt x="773" y="325"/>
                    </a:lnTo>
                    <a:lnTo>
                      <a:pt x="773" y="332"/>
                    </a:lnTo>
                    <a:lnTo>
                      <a:pt x="766" y="347"/>
                    </a:lnTo>
                    <a:lnTo>
                      <a:pt x="759" y="354"/>
                    </a:lnTo>
                    <a:lnTo>
                      <a:pt x="759" y="375"/>
                    </a:lnTo>
                    <a:lnTo>
                      <a:pt x="744" y="383"/>
                    </a:lnTo>
                    <a:lnTo>
                      <a:pt x="744" y="397"/>
                    </a:lnTo>
                    <a:lnTo>
                      <a:pt x="737" y="404"/>
                    </a:lnTo>
                    <a:lnTo>
                      <a:pt x="694" y="440"/>
                    </a:lnTo>
                    <a:lnTo>
                      <a:pt x="694" y="447"/>
                    </a:lnTo>
                    <a:lnTo>
                      <a:pt x="687" y="455"/>
                    </a:lnTo>
                    <a:lnTo>
                      <a:pt x="672" y="462"/>
                    </a:lnTo>
                    <a:lnTo>
                      <a:pt x="665" y="483"/>
                    </a:lnTo>
                    <a:lnTo>
                      <a:pt x="665" y="491"/>
                    </a:lnTo>
                    <a:lnTo>
                      <a:pt x="658" y="519"/>
                    </a:lnTo>
                    <a:lnTo>
                      <a:pt x="651" y="541"/>
                    </a:lnTo>
                    <a:lnTo>
                      <a:pt x="651" y="555"/>
                    </a:lnTo>
                    <a:lnTo>
                      <a:pt x="643" y="548"/>
                    </a:lnTo>
                    <a:lnTo>
                      <a:pt x="643" y="570"/>
                    </a:lnTo>
                    <a:lnTo>
                      <a:pt x="629" y="570"/>
                    </a:lnTo>
                    <a:lnTo>
                      <a:pt x="629" y="577"/>
                    </a:lnTo>
                    <a:lnTo>
                      <a:pt x="629" y="584"/>
                    </a:lnTo>
                    <a:lnTo>
                      <a:pt x="622" y="584"/>
                    </a:lnTo>
                    <a:lnTo>
                      <a:pt x="622" y="598"/>
                    </a:lnTo>
                    <a:lnTo>
                      <a:pt x="622" y="606"/>
                    </a:lnTo>
                    <a:lnTo>
                      <a:pt x="615" y="613"/>
                    </a:lnTo>
                    <a:lnTo>
                      <a:pt x="615" y="627"/>
                    </a:lnTo>
                    <a:lnTo>
                      <a:pt x="607" y="627"/>
                    </a:lnTo>
                    <a:lnTo>
                      <a:pt x="607" y="642"/>
                    </a:lnTo>
                    <a:lnTo>
                      <a:pt x="607" y="649"/>
                    </a:lnTo>
                    <a:lnTo>
                      <a:pt x="592" y="656"/>
                    </a:lnTo>
                    <a:lnTo>
                      <a:pt x="584" y="656"/>
                    </a:lnTo>
                    <a:lnTo>
                      <a:pt x="577" y="649"/>
                    </a:lnTo>
                    <a:lnTo>
                      <a:pt x="570" y="649"/>
                    </a:lnTo>
                    <a:lnTo>
                      <a:pt x="570" y="656"/>
                    </a:lnTo>
                    <a:lnTo>
                      <a:pt x="563" y="663"/>
                    </a:lnTo>
                    <a:lnTo>
                      <a:pt x="556" y="670"/>
                    </a:lnTo>
                    <a:lnTo>
                      <a:pt x="548" y="678"/>
                    </a:lnTo>
                    <a:lnTo>
                      <a:pt x="541" y="678"/>
                    </a:lnTo>
                    <a:lnTo>
                      <a:pt x="534" y="670"/>
                    </a:lnTo>
                    <a:lnTo>
                      <a:pt x="527" y="678"/>
                    </a:lnTo>
                    <a:lnTo>
                      <a:pt x="527" y="670"/>
                    </a:lnTo>
                    <a:lnTo>
                      <a:pt x="520" y="670"/>
                    </a:lnTo>
                    <a:lnTo>
                      <a:pt x="491" y="670"/>
                    </a:lnTo>
                    <a:lnTo>
                      <a:pt x="469" y="678"/>
                    </a:lnTo>
                    <a:lnTo>
                      <a:pt x="462" y="678"/>
                    </a:lnTo>
                    <a:lnTo>
                      <a:pt x="469" y="685"/>
                    </a:lnTo>
                    <a:lnTo>
                      <a:pt x="462" y="685"/>
                    </a:lnTo>
                    <a:lnTo>
                      <a:pt x="455" y="685"/>
                    </a:lnTo>
                    <a:lnTo>
                      <a:pt x="455" y="692"/>
                    </a:lnTo>
                    <a:lnTo>
                      <a:pt x="440" y="699"/>
                    </a:lnTo>
                    <a:lnTo>
                      <a:pt x="433" y="699"/>
                    </a:lnTo>
                    <a:lnTo>
                      <a:pt x="419" y="706"/>
                    </a:lnTo>
                    <a:lnTo>
                      <a:pt x="412" y="714"/>
                    </a:lnTo>
                    <a:lnTo>
                      <a:pt x="419" y="706"/>
                    </a:lnTo>
                    <a:lnTo>
                      <a:pt x="412" y="706"/>
                    </a:lnTo>
                    <a:lnTo>
                      <a:pt x="412" y="714"/>
                    </a:lnTo>
                    <a:lnTo>
                      <a:pt x="397" y="714"/>
                    </a:lnTo>
                    <a:lnTo>
                      <a:pt x="390" y="721"/>
                    </a:lnTo>
                    <a:lnTo>
                      <a:pt x="376" y="728"/>
                    </a:lnTo>
                    <a:lnTo>
                      <a:pt x="368" y="728"/>
                    </a:lnTo>
                    <a:lnTo>
                      <a:pt x="368" y="735"/>
                    </a:lnTo>
                    <a:lnTo>
                      <a:pt x="368" y="742"/>
                    </a:lnTo>
                    <a:lnTo>
                      <a:pt x="361" y="742"/>
                    </a:lnTo>
                    <a:lnTo>
                      <a:pt x="361" y="750"/>
                    </a:lnTo>
                    <a:lnTo>
                      <a:pt x="347" y="742"/>
                    </a:lnTo>
                    <a:lnTo>
                      <a:pt x="340" y="750"/>
                    </a:lnTo>
                    <a:lnTo>
                      <a:pt x="340" y="742"/>
                    </a:lnTo>
                    <a:lnTo>
                      <a:pt x="318" y="750"/>
                    </a:lnTo>
                    <a:lnTo>
                      <a:pt x="311" y="750"/>
                    </a:lnTo>
                    <a:lnTo>
                      <a:pt x="311" y="757"/>
                    </a:lnTo>
                    <a:lnTo>
                      <a:pt x="304" y="757"/>
                    </a:lnTo>
                    <a:lnTo>
                      <a:pt x="296" y="764"/>
                    </a:lnTo>
                    <a:lnTo>
                      <a:pt x="296" y="771"/>
                    </a:lnTo>
                    <a:lnTo>
                      <a:pt x="304" y="778"/>
                    </a:lnTo>
                    <a:lnTo>
                      <a:pt x="304" y="786"/>
                    </a:lnTo>
                    <a:lnTo>
                      <a:pt x="289" y="786"/>
                    </a:lnTo>
                    <a:lnTo>
                      <a:pt x="275" y="807"/>
                    </a:lnTo>
                    <a:lnTo>
                      <a:pt x="268" y="807"/>
                    </a:lnTo>
                    <a:lnTo>
                      <a:pt x="268" y="814"/>
                    </a:lnTo>
                    <a:lnTo>
                      <a:pt x="260" y="822"/>
                    </a:lnTo>
                    <a:lnTo>
                      <a:pt x="246" y="814"/>
                    </a:lnTo>
                    <a:lnTo>
                      <a:pt x="232" y="814"/>
                    </a:lnTo>
                    <a:lnTo>
                      <a:pt x="181" y="800"/>
                    </a:lnTo>
                    <a:lnTo>
                      <a:pt x="174" y="793"/>
                    </a:lnTo>
                    <a:lnTo>
                      <a:pt x="167" y="793"/>
                    </a:lnTo>
                    <a:lnTo>
                      <a:pt x="160" y="786"/>
                    </a:lnTo>
                    <a:lnTo>
                      <a:pt x="138" y="771"/>
                    </a:lnTo>
                    <a:lnTo>
                      <a:pt x="124" y="764"/>
                    </a:lnTo>
                    <a:lnTo>
                      <a:pt x="124" y="757"/>
                    </a:lnTo>
                    <a:lnTo>
                      <a:pt x="131" y="750"/>
                    </a:lnTo>
                    <a:lnTo>
                      <a:pt x="124" y="750"/>
                    </a:lnTo>
                    <a:lnTo>
                      <a:pt x="116" y="742"/>
                    </a:lnTo>
                    <a:lnTo>
                      <a:pt x="116" y="728"/>
                    </a:lnTo>
                    <a:lnTo>
                      <a:pt x="109" y="728"/>
                    </a:lnTo>
                    <a:lnTo>
                      <a:pt x="80" y="735"/>
                    </a:lnTo>
                    <a:lnTo>
                      <a:pt x="52" y="735"/>
                    </a:lnTo>
                    <a:lnTo>
                      <a:pt x="59" y="721"/>
                    </a:lnTo>
                    <a:lnTo>
                      <a:pt x="43" y="699"/>
                    </a:lnTo>
                    <a:lnTo>
                      <a:pt x="43" y="692"/>
                    </a:lnTo>
                    <a:lnTo>
                      <a:pt x="36" y="670"/>
                    </a:lnTo>
                    <a:lnTo>
                      <a:pt x="43" y="663"/>
                    </a:lnTo>
                    <a:lnTo>
                      <a:pt x="66" y="649"/>
                    </a:lnTo>
                    <a:lnTo>
                      <a:pt x="80" y="627"/>
                    </a:lnTo>
                    <a:lnTo>
                      <a:pt x="88" y="620"/>
                    </a:lnTo>
                    <a:lnTo>
                      <a:pt x="95" y="613"/>
                    </a:lnTo>
                    <a:lnTo>
                      <a:pt x="95" y="598"/>
                    </a:lnTo>
                    <a:lnTo>
                      <a:pt x="80" y="584"/>
                    </a:lnTo>
                    <a:lnTo>
                      <a:pt x="80" y="577"/>
                    </a:lnTo>
                    <a:lnTo>
                      <a:pt x="80" y="548"/>
                    </a:lnTo>
                    <a:lnTo>
                      <a:pt x="88" y="548"/>
                    </a:lnTo>
                    <a:lnTo>
                      <a:pt x="80" y="534"/>
                    </a:lnTo>
                    <a:lnTo>
                      <a:pt x="59" y="526"/>
                    </a:lnTo>
                    <a:lnTo>
                      <a:pt x="52" y="534"/>
                    </a:lnTo>
                    <a:lnTo>
                      <a:pt x="21" y="512"/>
                    </a:lnTo>
                    <a:lnTo>
                      <a:pt x="0" y="512"/>
                    </a:lnTo>
                    <a:lnTo>
                      <a:pt x="14" y="491"/>
                    </a:lnTo>
                    <a:lnTo>
                      <a:pt x="36" y="483"/>
                    </a:lnTo>
                    <a:lnTo>
                      <a:pt x="29" y="476"/>
                    </a:lnTo>
                    <a:lnTo>
                      <a:pt x="36" y="476"/>
                    </a:lnTo>
                    <a:lnTo>
                      <a:pt x="43" y="469"/>
                    </a:lnTo>
                    <a:lnTo>
                      <a:pt x="59" y="455"/>
                    </a:lnTo>
                    <a:lnTo>
                      <a:pt x="52" y="447"/>
                    </a:lnTo>
                    <a:lnTo>
                      <a:pt x="43" y="447"/>
                    </a:lnTo>
                    <a:lnTo>
                      <a:pt x="52" y="440"/>
                    </a:lnTo>
                    <a:lnTo>
                      <a:pt x="43" y="397"/>
                    </a:lnTo>
                    <a:lnTo>
                      <a:pt x="43" y="383"/>
                    </a:lnTo>
                    <a:lnTo>
                      <a:pt x="66" y="383"/>
                    </a:lnTo>
                    <a:lnTo>
                      <a:pt x="88" y="397"/>
                    </a:lnTo>
                    <a:lnTo>
                      <a:pt x="88" y="375"/>
                    </a:lnTo>
                    <a:lnTo>
                      <a:pt x="88" y="368"/>
                    </a:lnTo>
                    <a:lnTo>
                      <a:pt x="102" y="361"/>
                    </a:lnTo>
                    <a:lnTo>
                      <a:pt x="102" y="332"/>
                    </a:lnTo>
                    <a:lnTo>
                      <a:pt x="109" y="311"/>
                    </a:lnTo>
                    <a:lnTo>
                      <a:pt x="109" y="266"/>
                    </a:lnTo>
                    <a:lnTo>
                      <a:pt x="88" y="252"/>
                    </a:lnTo>
                    <a:lnTo>
                      <a:pt x="80" y="237"/>
                    </a:lnTo>
                    <a:lnTo>
                      <a:pt x="73" y="237"/>
                    </a:lnTo>
                    <a:lnTo>
                      <a:pt x="66" y="244"/>
                    </a:lnTo>
                    <a:lnTo>
                      <a:pt x="52" y="230"/>
                    </a:lnTo>
                    <a:lnTo>
                      <a:pt x="36" y="216"/>
                    </a:lnTo>
                    <a:lnTo>
                      <a:pt x="43" y="201"/>
                    </a:lnTo>
                    <a:lnTo>
                      <a:pt x="52" y="180"/>
                    </a:lnTo>
                    <a:lnTo>
                      <a:pt x="59" y="187"/>
                    </a:lnTo>
                    <a:lnTo>
                      <a:pt x="66" y="187"/>
                    </a:lnTo>
                    <a:lnTo>
                      <a:pt x="73" y="165"/>
                    </a:lnTo>
                    <a:lnTo>
                      <a:pt x="73" y="158"/>
                    </a:lnTo>
                    <a:lnTo>
                      <a:pt x="80" y="151"/>
                    </a:lnTo>
                    <a:lnTo>
                      <a:pt x="95" y="136"/>
                    </a:lnTo>
                    <a:lnTo>
                      <a:pt x="116" y="129"/>
                    </a:lnTo>
                    <a:lnTo>
                      <a:pt x="116" y="122"/>
                    </a:lnTo>
                    <a:lnTo>
                      <a:pt x="131" y="108"/>
                    </a:lnTo>
                    <a:lnTo>
                      <a:pt x="152" y="108"/>
                    </a:lnTo>
                    <a:lnTo>
                      <a:pt x="174" y="108"/>
                    </a:lnTo>
                    <a:lnTo>
                      <a:pt x="188" y="93"/>
                    </a:lnTo>
                    <a:lnTo>
                      <a:pt x="203" y="93"/>
                    </a:lnTo>
                    <a:lnTo>
                      <a:pt x="210" y="86"/>
                    </a:lnTo>
                    <a:lnTo>
                      <a:pt x="217" y="86"/>
                    </a:lnTo>
                    <a:lnTo>
                      <a:pt x="217" y="72"/>
                    </a:lnTo>
                    <a:lnTo>
                      <a:pt x="210" y="43"/>
                    </a:lnTo>
                    <a:lnTo>
                      <a:pt x="196" y="21"/>
                    </a:lnTo>
                    <a:lnTo>
                      <a:pt x="196" y="14"/>
                    </a:lnTo>
                    <a:lnTo>
                      <a:pt x="196" y="7"/>
                    </a:lnTo>
                    <a:lnTo>
                      <a:pt x="203" y="7"/>
                    </a:lnTo>
                    <a:lnTo>
                      <a:pt x="203" y="14"/>
                    </a:lnTo>
                    <a:lnTo>
                      <a:pt x="210" y="21"/>
                    </a:lnTo>
                    <a:lnTo>
                      <a:pt x="232" y="7"/>
                    </a:lnTo>
                    <a:lnTo>
                      <a:pt x="246" y="14"/>
                    </a:lnTo>
                    <a:lnTo>
                      <a:pt x="260" y="7"/>
                    </a:lnTo>
                    <a:lnTo>
                      <a:pt x="268" y="7"/>
                    </a:lnTo>
                    <a:lnTo>
                      <a:pt x="275" y="14"/>
                    </a:lnTo>
                    <a:lnTo>
                      <a:pt x="289" y="21"/>
                    </a:lnTo>
                    <a:lnTo>
                      <a:pt x="311" y="14"/>
                    </a:lnTo>
                    <a:lnTo>
                      <a:pt x="325" y="21"/>
                    </a:lnTo>
                    <a:lnTo>
                      <a:pt x="340" y="29"/>
                    </a:lnTo>
                    <a:lnTo>
                      <a:pt x="361" y="43"/>
                    </a:lnTo>
                    <a:lnTo>
                      <a:pt x="368" y="50"/>
                    </a:lnTo>
                    <a:lnTo>
                      <a:pt x="376" y="50"/>
                    </a:lnTo>
                    <a:lnTo>
                      <a:pt x="383" y="57"/>
                    </a:lnTo>
                    <a:lnTo>
                      <a:pt x="390" y="57"/>
                    </a:lnTo>
                    <a:lnTo>
                      <a:pt x="390" y="65"/>
                    </a:lnTo>
                    <a:lnTo>
                      <a:pt x="448" y="72"/>
                    </a:lnTo>
                    <a:lnTo>
                      <a:pt x="476" y="93"/>
                    </a:lnTo>
                    <a:lnTo>
                      <a:pt x="505" y="108"/>
                    </a:lnTo>
                    <a:lnTo>
                      <a:pt x="512" y="108"/>
                    </a:lnTo>
                    <a:lnTo>
                      <a:pt x="534" y="100"/>
                    </a:lnTo>
                    <a:lnTo>
                      <a:pt x="548" y="108"/>
                    </a:lnTo>
                    <a:lnTo>
                      <a:pt x="556" y="108"/>
                    </a:lnTo>
                    <a:lnTo>
                      <a:pt x="563" y="115"/>
                    </a:lnTo>
                    <a:lnTo>
                      <a:pt x="592" y="115"/>
                    </a:lnTo>
                    <a:lnTo>
                      <a:pt x="622" y="115"/>
                    </a:lnTo>
                    <a:lnTo>
                      <a:pt x="622" y="100"/>
                    </a:lnTo>
                    <a:lnTo>
                      <a:pt x="636" y="93"/>
                    </a:lnTo>
                    <a:lnTo>
                      <a:pt x="643" y="86"/>
                    </a:lnTo>
                    <a:lnTo>
                      <a:pt x="658" y="65"/>
                    </a:lnTo>
                    <a:lnTo>
                      <a:pt x="665" y="57"/>
                    </a:lnTo>
                    <a:lnTo>
                      <a:pt x="672" y="50"/>
                    </a:lnTo>
                    <a:lnTo>
                      <a:pt x="679" y="43"/>
                    </a:lnTo>
                    <a:lnTo>
                      <a:pt x="679" y="36"/>
                    </a:lnTo>
                    <a:lnTo>
                      <a:pt x="679" y="29"/>
                    </a:lnTo>
                    <a:lnTo>
                      <a:pt x="687" y="29"/>
                    </a:lnTo>
                    <a:lnTo>
                      <a:pt x="694" y="21"/>
                    </a:lnTo>
                    <a:lnTo>
                      <a:pt x="708" y="29"/>
                    </a:lnTo>
                    <a:lnTo>
                      <a:pt x="723" y="7"/>
                    </a:lnTo>
                    <a:lnTo>
                      <a:pt x="730" y="14"/>
                    </a:lnTo>
                    <a:lnTo>
                      <a:pt x="744" y="0"/>
                    </a:lnTo>
                    <a:lnTo>
                      <a:pt x="759" y="0"/>
                    </a:lnTo>
                    <a:lnTo>
                      <a:pt x="759" y="7"/>
                    </a:lnTo>
                    <a:lnTo>
                      <a:pt x="759" y="14"/>
                    </a:lnTo>
                    <a:lnTo>
                      <a:pt x="759" y="21"/>
                    </a:lnTo>
                    <a:lnTo>
                      <a:pt x="766" y="29"/>
                    </a:lnTo>
                    <a:lnTo>
                      <a:pt x="773" y="43"/>
                    </a:lnTo>
                    <a:lnTo>
                      <a:pt x="780" y="57"/>
                    </a:lnTo>
                    <a:lnTo>
                      <a:pt x="809" y="65"/>
                    </a:lnTo>
                    <a:lnTo>
                      <a:pt x="809" y="86"/>
                    </a:lnTo>
                    <a:lnTo>
                      <a:pt x="831" y="122"/>
                    </a:lnTo>
                    <a:lnTo>
                      <a:pt x="838" y="129"/>
                    </a:lnTo>
                    <a:lnTo>
                      <a:pt x="838" y="122"/>
                    </a:lnTo>
                    <a:lnTo>
                      <a:pt x="852" y="122"/>
                    </a:lnTo>
                    <a:lnTo>
                      <a:pt x="859" y="115"/>
                    </a:lnTo>
                    <a:lnTo>
                      <a:pt x="867" y="115"/>
                    </a:lnTo>
                    <a:close/>
                  </a:path>
                </a:pathLst>
              </a:custGeom>
              <a:solidFill>
                <a:srgbClr val="F1A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3" name="Freeform 111"/>
            <p:cNvSpPr>
              <a:spLocks/>
            </p:cNvSpPr>
            <p:nvPr/>
          </p:nvSpPr>
          <p:spPr bwMode="auto">
            <a:xfrm>
              <a:off x="4383340" y="5101233"/>
              <a:ext cx="1558925" cy="1304925"/>
            </a:xfrm>
            <a:custGeom>
              <a:avLst/>
              <a:gdLst>
                <a:gd name="T0" fmla="*/ 2147483647 w 982"/>
                <a:gd name="T1" fmla="*/ 2147483647 h 822"/>
                <a:gd name="T2" fmla="*/ 2147483647 w 982"/>
                <a:gd name="T3" fmla="*/ 2147483647 h 822"/>
                <a:gd name="T4" fmla="*/ 2147483647 w 982"/>
                <a:gd name="T5" fmla="*/ 2147483647 h 822"/>
                <a:gd name="T6" fmla="*/ 2147483647 w 982"/>
                <a:gd name="T7" fmla="*/ 2147483647 h 822"/>
                <a:gd name="T8" fmla="*/ 2147483647 w 982"/>
                <a:gd name="T9" fmla="*/ 2147483647 h 822"/>
                <a:gd name="T10" fmla="*/ 2147483647 w 982"/>
                <a:gd name="T11" fmla="*/ 2147483647 h 822"/>
                <a:gd name="T12" fmla="*/ 2147483647 w 982"/>
                <a:gd name="T13" fmla="*/ 2147483647 h 822"/>
                <a:gd name="T14" fmla="*/ 2147483647 w 982"/>
                <a:gd name="T15" fmla="*/ 2147483647 h 822"/>
                <a:gd name="T16" fmla="*/ 2147483647 w 982"/>
                <a:gd name="T17" fmla="*/ 2147483647 h 822"/>
                <a:gd name="T18" fmla="*/ 2147483647 w 982"/>
                <a:gd name="T19" fmla="*/ 2147483647 h 822"/>
                <a:gd name="T20" fmla="*/ 2147483647 w 982"/>
                <a:gd name="T21" fmla="*/ 2147483647 h 822"/>
                <a:gd name="T22" fmla="*/ 2147483647 w 982"/>
                <a:gd name="T23" fmla="*/ 2147483647 h 822"/>
                <a:gd name="T24" fmla="*/ 2147483647 w 982"/>
                <a:gd name="T25" fmla="*/ 2147483647 h 822"/>
                <a:gd name="T26" fmla="*/ 2147483647 w 982"/>
                <a:gd name="T27" fmla="*/ 2147483647 h 822"/>
                <a:gd name="T28" fmla="*/ 2147483647 w 982"/>
                <a:gd name="T29" fmla="*/ 2147483647 h 822"/>
                <a:gd name="T30" fmla="*/ 2147483647 w 982"/>
                <a:gd name="T31" fmla="*/ 2147483647 h 822"/>
                <a:gd name="T32" fmla="*/ 2147483647 w 982"/>
                <a:gd name="T33" fmla="*/ 2147483647 h 822"/>
                <a:gd name="T34" fmla="*/ 2147483647 w 982"/>
                <a:gd name="T35" fmla="*/ 2147483647 h 822"/>
                <a:gd name="T36" fmla="*/ 2147483647 w 982"/>
                <a:gd name="T37" fmla="*/ 2147483647 h 822"/>
                <a:gd name="T38" fmla="*/ 2147483647 w 982"/>
                <a:gd name="T39" fmla="*/ 2147483647 h 822"/>
                <a:gd name="T40" fmla="*/ 2147483647 w 982"/>
                <a:gd name="T41" fmla="*/ 2147483647 h 822"/>
                <a:gd name="T42" fmla="*/ 2147483647 w 982"/>
                <a:gd name="T43" fmla="*/ 2147483647 h 822"/>
                <a:gd name="T44" fmla="*/ 2147483647 w 982"/>
                <a:gd name="T45" fmla="*/ 2147483647 h 822"/>
                <a:gd name="T46" fmla="*/ 2147483647 w 982"/>
                <a:gd name="T47" fmla="*/ 2147483647 h 822"/>
                <a:gd name="T48" fmla="*/ 2147483647 w 982"/>
                <a:gd name="T49" fmla="*/ 2147483647 h 822"/>
                <a:gd name="T50" fmla="*/ 2147483647 w 982"/>
                <a:gd name="T51" fmla="*/ 2147483647 h 822"/>
                <a:gd name="T52" fmla="*/ 2147483647 w 982"/>
                <a:gd name="T53" fmla="*/ 2147483647 h 822"/>
                <a:gd name="T54" fmla="*/ 2147483647 w 982"/>
                <a:gd name="T55" fmla="*/ 2147483647 h 822"/>
                <a:gd name="T56" fmla="*/ 2147483647 w 982"/>
                <a:gd name="T57" fmla="*/ 2147483647 h 822"/>
                <a:gd name="T58" fmla="*/ 2147483647 w 982"/>
                <a:gd name="T59" fmla="*/ 2147483647 h 822"/>
                <a:gd name="T60" fmla="*/ 2147483647 w 982"/>
                <a:gd name="T61" fmla="*/ 2147483647 h 822"/>
                <a:gd name="T62" fmla="*/ 2147483647 w 982"/>
                <a:gd name="T63" fmla="*/ 2147483647 h 822"/>
                <a:gd name="T64" fmla="*/ 2147483647 w 982"/>
                <a:gd name="T65" fmla="*/ 2147483647 h 822"/>
                <a:gd name="T66" fmla="*/ 2147483647 w 982"/>
                <a:gd name="T67" fmla="*/ 2147483647 h 822"/>
                <a:gd name="T68" fmla="*/ 2147483647 w 982"/>
                <a:gd name="T69" fmla="*/ 2147483647 h 822"/>
                <a:gd name="T70" fmla="*/ 2147483647 w 982"/>
                <a:gd name="T71" fmla="*/ 2147483647 h 822"/>
                <a:gd name="T72" fmla="*/ 2147483647 w 982"/>
                <a:gd name="T73" fmla="*/ 2147483647 h 822"/>
                <a:gd name="T74" fmla="*/ 2147483647 w 982"/>
                <a:gd name="T75" fmla="*/ 2147483647 h 822"/>
                <a:gd name="T76" fmla="*/ 2147483647 w 982"/>
                <a:gd name="T77" fmla="*/ 2147483647 h 822"/>
                <a:gd name="T78" fmla="*/ 2147483647 w 982"/>
                <a:gd name="T79" fmla="*/ 2147483647 h 822"/>
                <a:gd name="T80" fmla="*/ 2147483647 w 982"/>
                <a:gd name="T81" fmla="*/ 2147483647 h 822"/>
                <a:gd name="T82" fmla="*/ 2147483647 w 982"/>
                <a:gd name="T83" fmla="*/ 2147483647 h 822"/>
                <a:gd name="T84" fmla="*/ 2147483647 w 982"/>
                <a:gd name="T85" fmla="*/ 2147483647 h 822"/>
                <a:gd name="T86" fmla="*/ 2147483647 w 982"/>
                <a:gd name="T87" fmla="*/ 2147483647 h 822"/>
                <a:gd name="T88" fmla="*/ 2147483647 w 982"/>
                <a:gd name="T89" fmla="*/ 2147483647 h 822"/>
                <a:gd name="T90" fmla="*/ 2147483647 w 982"/>
                <a:gd name="T91" fmla="*/ 2147483647 h 822"/>
                <a:gd name="T92" fmla="*/ 2147483647 w 982"/>
                <a:gd name="T93" fmla="*/ 2147483647 h 822"/>
                <a:gd name="T94" fmla="*/ 2147483647 w 982"/>
                <a:gd name="T95" fmla="*/ 2147483647 h 822"/>
                <a:gd name="T96" fmla="*/ 2147483647 w 982"/>
                <a:gd name="T97" fmla="*/ 2147483647 h 822"/>
                <a:gd name="T98" fmla="*/ 2147483647 w 982"/>
                <a:gd name="T99" fmla="*/ 2147483647 h 822"/>
                <a:gd name="T100" fmla="*/ 2147483647 w 982"/>
                <a:gd name="T101" fmla="*/ 2147483647 h 8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2"/>
                <a:gd name="T154" fmla="*/ 0 h 822"/>
                <a:gd name="T155" fmla="*/ 982 w 982"/>
                <a:gd name="T156" fmla="*/ 822 h 8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2" h="822">
                  <a:moveTo>
                    <a:pt x="867" y="115"/>
                  </a:moveTo>
                  <a:lnTo>
                    <a:pt x="881" y="129"/>
                  </a:lnTo>
                  <a:lnTo>
                    <a:pt x="895" y="115"/>
                  </a:lnTo>
                  <a:lnTo>
                    <a:pt x="903" y="122"/>
                  </a:lnTo>
                  <a:lnTo>
                    <a:pt x="917" y="115"/>
                  </a:lnTo>
                  <a:lnTo>
                    <a:pt x="931" y="108"/>
                  </a:lnTo>
                  <a:lnTo>
                    <a:pt x="931" y="100"/>
                  </a:lnTo>
                  <a:lnTo>
                    <a:pt x="946" y="100"/>
                  </a:lnTo>
                  <a:lnTo>
                    <a:pt x="953" y="100"/>
                  </a:lnTo>
                  <a:lnTo>
                    <a:pt x="967" y="93"/>
                  </a:lnTo>
                  <a:lnTo>
                    <a:pt x="975" y="93"/>
                  </a:lnTo>
                  <a:lnTo>
                    <a:pt x="975" y="100"/>
                  </a:lnTo>
                  <a:lnTo>
                    <a:pt x="982" y="100"/>
                  </a:lnTo>
                  <a:lnTo>
                    <a:pt x="960" y="122"/>
                  </a:lnTo>
                  <a:lnTo>
                    <a:pt x="960" y="136"/>
                  </a:lnTo>
                  <a:lnTo>
                    <a:pt x="967" y="144"/>
                  </a:lnTo>
                  <a:lnTo>
                    <a:pt x="967" y="151"/>
                  </a:lnTo>
                  <a:lnTo>
                    <a:pt x="946" y="187"/>
                  </a:lnTo>
                  <a:lnTo>
                    <a:pt x="946" y="216"/>
                  </a:lnTo>
                  <a:lnTo>
                    <a:pt x="939" y="244"/>
                  </a:lnTo>
                  <a:lnTo>
                    <a:pt x="931" y="252"/>
                  </a:lnTo>
                  <a:lnTo>
                    <a:pt x="910" y="252"/>
                  </a:lnTo>
                  <a:lnTo>
                    <a:pt x="903" y="252"/>
                  </a:lnTo>
                  <a:lnTo>
                    <a:pt x="895" y="237"/>
                  </a:lnTo>
                  <a:lnTo>
                    <a:pt x="881" y="237"/>
                  </a:lnTo>
                  <a:lnTo>
                    <a:pt x="874" y="230"/>
                  </a:lnTo>
                  <a:lnTo>
                    <a:pt x="859" y="244"/>
                  </a:lnTo>
                  <a:lnTo>
                    <a:pt x="859" y="259"/>
                  </a:lnTo>
                  <a:lnTo>
                    <a:pt x="852" y="266"/>
                  </a:lnTo>
                  <a:lnTo>
                    <a:pt x="838" y="273"/>
                  </a:lnTo>
                  <a:lnTo>
                    <a:pt x="809" y="273"/>
                  </a:lnTo>
                  <a:lnTo>
                    <a:pt x="780" y="280"/>
                  </a:lnTo>
                  <a:lnTo>
                    <a:pt x="773" y="288"/>
                  </a:lnTo>
                  <a:lnTo>
                    <a:pt x="780" y="303"/>
                  </a:lnTo>
                  <a:lnTo>
                    <a:pt x="780" y="318"/>
                  </a:lnTo>
                  <a:lnTo>
                    <a:pt x="773" y="325"/>
                  </a:lnTo>
                  <a:lnTo>
                    <a:pt x="773" y="332"/>
                  </a:lnTo>
                  <a:lnTo>
                    <a:pt x="766" y="347"/>
                  </a:lnTo>
                  <a:lnTo>
                    <a:pt x="759" y="354"/>
                  </a:lnTo>
                  <a:lnTo>
                    <a:pt x="759" y="375"/>
                  </a:lnTo>
                  <a:lnTo>
                    <a:pt x="744" y="383"/>
                  </a:lnTo>
                  <a:lnTo>
                    <a:pt x="744" y="397"/>
                  </a:lnTo>
                  <a:lnTo>
                    <a:pt x="737" y="404"/>
                  </a:lnTo>
                  <a:lnTo>
                    <a:pt x="694" y="440"/>
                  </a:lnTo>
                  <a:lnTo>
                    <a:pt x="694" y="447"/>
                  </a:lnTo>
                  <a:lnTo>
                    <a:pt x="687" y="455"/>
                  </a:lnTo>
                  <a:lnTo>
                    <a:pt x="672" y="462"/>
                  </a:lnTo>
                  <a:lnTo>
                    <a:pt x="665" y="483"/>
                  </a:lnTo>
                  <a:lnTo>
                    <a:pt x="665" y="491"/>
                  </a:lnTo>
                  <a:lnTo>
                    <a:pt x="658" y="519"/>
                  </a:lnTo>
                  <a:lnTo>
                    <a:pt x="651" y="541"/>
                  </a:lnTo>
                  <a:lnTo>
                    <a:pt x="651" y="555"/>
                  </a:lnTo>
                  <a:lnTo>
                    <a:pt x="643" y="548"/>
                  </a:lnTo>
                  <a:lnTo>
                    <a:pt x="643" y="570"/>
                  </a:lnTo>
                  <a:lnTo>
                    <a:pt x="629" y="570"/>
                  </a:lnTo>
                  <a:lnTo>
                    <a:pt x="629" y="577"/>
                  </a:lnTo>
                  <a:lnTo>
                    <a:pt x="629" y="584"/>
                  </a:lnTo>
                  <a:lnTo>
                    <a:pt x="622" y="584"/>
                  </a:lnTo>
                  <a:lnTo>
                    <a:pt x="622" y="598"/>
                  </a:lnTo>
                  <a:lnTo>
                    <a:pt x="622" y="606"/>
                  </a:lnTo>
                  <a:lnTo>
                    <a:pt x="615" y="613"/>
                  </a:lnTo>
                  <a:lnTo>
                    <a:pt x="615" y="627"/>
                  </a:lnTo>
                  <a:lnTo>
                    <a:pt x="607" y="627"/>
                  </a:lnTo>
                  <a:lnTo>
                    <a:pt x="607" y="642"/>
                  </a:lnTo>
                  <a:lnTo>
                    <a:pt x="607" y="649"/>
                  </a:lnTo>
                  <a:lnTo>
                    <a:pt x="592" y="656"/>
                  </a:lnTo>
                  <a:lnTo>
                    <a:pt x="584" y="656"/>
                  </a:lnTo>
                  <a:lnTo>
                    <a:pt x="577" y="649"/>
                  </a:lnTo>
                  <a:lnTo>
                    <a:pt x="570" y="649"/>
                  </a:lnTo>
                  <a:lnTo>
                    <a:pt x="570" y="656"/>
                  </a:lnTo>
                  <a:lnTo>
                    <a:pt x="563" y="663"/>
                  </a:lnTo>
                  <a:lnTo>
                    <a:pt x="556" y="670"/>
                  </a:lnTo>
                  <a:lnTo>
                    <a:pt x="548" y="678"/>
                  </a:lnTo>
                  <a:lnTo>
                    <a:pt x="541" y="678"/>
                  </a:lnTo>
                  <a:lnTo>
                    <a:pt x="534" y="670"/>
                  </a:lnTo>
                  <a:lnTo>
                    <a:pt x="527" y="678"/>
                  </a:lnTo>
                  <a:lnTo>
                    <a:pt x="527" y="670"/>
                  </a:lnTo>
                  <a:lnTo>
                    <a:pt x="520" y="670"/>
                  </a:lnTo>
                  <a:lnTo>
                    <a:pt x="491" y="670"/>
                  </a:lnTo>
                  <a:lnTo>
                    <a:pt x="469" y="678"/>
                  </a:lnTo>
                  <a:lnTo>
                    <a:pt x="462" y="678"/>
                  </a:lnTo>
                  <a:lnTo>
                    <a:pt x="469" y="685"/>
                  </a:lnTo>
                  <a:lnTo>
                    <a:pt x="462" y="685"/>
                  </a:lnTo>
                  <a:lnTo>
                    <a:pt x="455" y="685"/>
                  </a:lnTo>
                  <a:lnTo>
                    <a:pt x="455" y="692"/>
                  </a:lnTo>
                  <a:lnTo>
                    <a:pt x="440" y="699"/>
                  </a:lnTo>
                  <a:lnTo>
                    <a:pt x="433" y="699"/>
                  </a:lnTo>
                  <a:lnTo>
                    <a:pt x="419" y="706"/>
                  </a:lnTo>
                  <a:lnTo>
                    <a:pt x="412" y="714"/>
                  </a:lnTo>
                  <a:lnTo>
                    <a:pt x="419" y="706"/>
                  </a:lnTo>
                  <a:lnTo>
                    <a:pt x="412" y="706"/>
                  </a:lnTo>
                  <a:lnTo>
                    <a:pt x="412" y="714"/>
                  </a:lnTo>
                  <a:lnTo>
                    <a:pt x="397" y="714"/>
                  </a:lnTo>
                  <a:lnTo>
                    <a:pt x="390" y="721"/>
                  </a:lnTo>
                  <a:lnTo>
                    <a:pt x="376" y="728"/>
                  </a:lnTo>
                  <a:lnTo>
                    <a:pt x="368" y="728"/>
                  </a:lnTo>
                  <a:lnTo>
                    <a:pt x="368" y="735"/>
                  </a:lnTo>
                  <a:lnTo>
                    <a:pt x="368" y="742"/>
                  </a:lnTo>
                  <a:lnTo>
                    <a:pt x="361" y="742"/>
                  </a:lnTo>
                  <a:lnTo>
                    <a:pt x="361" y="750"/>
                  </a:lnTo>
                  <a:lnTo>
                    <a:pt x="347" y="742"/>
                  </a:lnTo>
                  <a:lnTo>
                    <a:pt x="340" y="750"/>
                  </a:lnTo>
                  <a:lnTo>
                    <a:pt x="340" y="742"/>
                  </a:lnTo>
                  <a:lnTo>
                    <a:pt x="318" y="750"/>
                  </a:lnTo>
                  <a:lnTo>
                    <a:pt x="311" y="750"/>
                  </a:lnTo>
                  <a:lnTo>
                    <a:pt x="311" y="757"/>
                  </a:lnTo>
                  <a:lnTo>
                    <a:pt x="304" y="757"/>
                  </a:lnTo>
                  <a:lnTo>
                    <a:pt x="296" y="764"/>
                  </a:lnTo>
                  <a:lnTo>
                    <a:pt x="296" y="771"/>
                  </a:lnTo>
                  <a:lnTo>
                    <a:pt x="304" y="778"/>
                  </a:lnTo>
                  <a:lnTo>
                    <a:pt x="304" y="786"/>
                  </a:lnTo>
                  <a:lnTo>
                    <a:pt x="289" y="786"/>
                  </a:lnTo>
                  <a:lnTo>
                    <a:pt x="275" y="807"/>
                  </a:lnTo>
                  <a:lnTo>
                    <a:pt x="268" y="807"/>
                  </a:lnTo>
                  <a:lnTo>
                    <a:pt x="268" y="814"/>
                  </a:lnTo>
                  <a:lnTo>
                    <a:pt x="260" y="822"/>
                  </a:lnTo>
                  <a:lnTo>
                    <a:pt x="246" y="814"/>
                  </a:lnTo>
                  <a:lnTo>
                    <a:pt x="232" y="814"/>
                  </a:lnTo>
                  <a:lnTo>
                    <a:pt x="181" y="800"/>
                  </a:lnTo>
                  <a:lnTo>
                    <a:pt x="174" y="793"/>
                  </a:lnTo>
                  <a:lnTo>
                    <a:pt x="167" y="793"/>
                  </a:lnTo>
                  <a:lnTo>
                    <a:pt x="160" y="786"/>
                  </a:lnTo>
                  <a:lnTo>
                    <a:pt x="138" y="771"/>
                  </a:lnTo>
                  <a:lnTo>
                    <a:pt x="124" y="764"/>
                  </a:lnTo>
                  <a:lnTo>
                    <a:pt x="124" y="757"/>
                  </a:lnTo>
                  <a:lnTo>
                    <a:pt x="131" y="750"/>
                  </a:lnTo>
                  <a:lnTo>
                    <a:pt x="124" y="750"/>
                  </a:lnTo>
                  <a:lnTo>
                    <a:pt x="116" y="742"/>
                  </a:lnTo>
                  <a:lnTo>
                    <a:pt x="116" y="728"/>
                  </a:lnTo>
                  <a:lnTo>
                    <a:pt x="109" y="728"/>
                  </a:lnTo>
                  <a:lnTo>
                    <a:pt x="80" y="735"/>
                  </a:lnTo>
                  <a:lnTo>
                    <a:pt x="52" y="735"/>
                  </a:lnTo>
                  <a:lnTo>
                    <a:pt x="59" y="721"/>
                  </a:lnTo>
                  <a:lnTo>
                    <a:pt x="43" y="699"/>
                  </a:lnTo>
                  <a:lnTo>
                    <a:pt x="43" y="692"/>
                  </a:lnTo>
                  <a:lnTo>
                    <a:pt x="36" y="670"/>
                  </a:lnTo>
                  <a:lnTo>
                    <a:pt x="43" y="663"/>
                  </a:lnTo>
                  <a:lnTo>
                    <a:pt x="66" y="649"/>
                  </a:lnTo>
                  <a:lnTo>
                    <a:pt x="80" y="627"/>
                  </a:lnTo>
                  <a:lnTo>
                    <a:pt x="88" y="620"/>
                  </a:lnTo>
                  <a:lnTo>
                    <a:pt x="95" y="613"/>
                  </a:lnTo>
                  <a:lnTo>
                    <a:pt x="95" y="598"/>
                  </a:lnTo>
                  <a:lnTo>
                    <a:pt x="80" y="584"/>
                  </a:lnTo>
                  <a:lnTo>
                    <a:pt x="80" y="577"/>
                  </a:lnTo>
                  <a:lnTo>
                    <a:pt x="80" y="548"/>
                  </a:lnTo>
                  <a:lnTo>
                    <a:pt x="88" y="548"/>
                  </a:lnTo>
                  <a:lnTo>
                    <a:pt x="80" y="534"/>
                  </a:lnTo>
                  <a:lnTo>
                    <a:pt x="59" y="526"/>
                  </a:lnTo>
                  <a:lnTo>
                    <a:pt x="52" y="534"/>
                  </a:lnTo>
                  <a:lnTo>
                    <a:pt x="21" y="512"/>
                  </a:lnTo>
                  <a:lnTo>
                    <a:pt x="0" y="512"/>
                  </a:lnTo>
                  <a:lnTo>
                    <a:pt x="14" y="491"/>
                  </a:lnTo>
                  <a:lnTo>
                    <a:pt x="36" y="483"/>
                  </a:lnTo>
                  <a:lnTo>
                    <a:pt x="29" y="476"/>
                  </a:lnTo>
                  <a:lnTo>
                    <a:pt x="36" y="476"/>
                  </a:lnTo>
                  <a:lnTo>
                    <a:pt x="43" y="469"/>
                  </a:lnTo>
                  <a:lnTo>
                    <a:pt x="59" y="455"/>
                  </a:lnTo>
                  <a:lnTo>
                    <a:pt x="52" y="447"/>
                  </a:lnTo>
                  <a:lnTo>
                    <a:pt x="43" y="447"/>
                  </a:lnTo>
                  <a:lnTo>
                    <a:pt x="52" y="440"/>
                  </a:lnTo>
                  <a:lnTo>
                    <a:pt x="43" y="397"/>
                  </a:lnTo>
                  <a:lnTo>
                    <a:pt x="43" y="383"/>
                  </a:lnTo>
                  <a:lnTo>
                    <a:pt x="66" y="383"/>
                  </a:lnTo>
                  <a:lnTo>
                    <a:pt x="88" y="397"/>
                  </a:lnTo>
                  <a:lnTo>
                    <a:pt x="88" y="375"/>
                  </a:lnTo>
                  <a:lnTo>
                    <a:pt x="88" y="368"/>
                  </a:lnTo>
                  <a:lnTo>
                    <a:pt x="102" y="361"/>
                  </a:lnTo>
                  <a:lnTo>
                    <a:pt x="102" y="332"/>
                  </a:lnTo>
                  <a:lnTo>
                    <a:pt x="109" y="311"/>
                  </a:lnTo>
                  <a:lnTo>
                    <a:pt x="109" y="266"/>
                  </a:lnTo>
                  <a:lnTo>
                    <a:pt x="88" y="252"/>
                  </a:lnTo>
                  <a:lnTo>
                    <a:pt x="80" y="237"/>
                  </a:lnTo>
                  <a:lnTo>
                    <a:pt x="73" y="237"/>
                  </a:lnTo>
                  <a:lnTo>
                    <a:pt x="66" y="244"/>
                  </a:lnTo>
                  <a:lnTo>
                    <a:pt x="52" y="230"/>
                  </a:lnTo>
                  <a:lnTo>
                    <a:pt x="36" y="216"/>
                  </a:lnTo>
                  <a:lnTo>
                    <a:pt x="43" y="201"/>
                  </a:lnTo>
                  <a:lnTo>
                    <a:pt x="52" y="180"/>
                  </a:lnTo>
                  <a:lnTo>
                    <a:pt x="59" y="187"/>
                  </a:lnTo>
                  <a:lnTo>
                    <a:pt x="66" y="187"/>
                  </a:lnTo>
                  <a:lnTo>
                    <a:pt x="73" y="165"/>
                  </a:lnTo>
                  <a:lnTo>
                    <a:pt x="73" y="158"/>
                  </a:lnTo>
                  <a:lnTo>
                    <a:pt x="80" y="151"/>
                  </a:lnTo>
                  <a:lnTo>
                    <a:pt x="95" y="136"/>
                  </a:lnTo>
                  <a:lnTo>
                    <a:pt x="116" y="129"/>
                  </a:lnTo>
                  <a:lnTo>
                    <a:pt x="116" y="122"/>
                  </a:lnTo>
                  <a:lnTo>
                    <a:pt x="131" y="108"/>
                  </a:lnTo>
                  <a:lnTo>
                    <a:pt x="152" y="108"/>
                  </a:lnTo>
                  <a:lnTo>
                    <a:pt x="174" y="108"/>
                  </a:lnTo>
                  <a:lnTo>
                    <a:pt x="188" y="93"/>
                  </a:lnTo>
                  <a:lnTo>
                    <a:pt x="203" y="93"/>
                  </a:lnTo>
                  <a:lnTo>
                    <a:pt x="210" y="86"/>
                  </a:lnTo>
                  <a:lnTo>
                    <a:pt x="217" y="86"/>
                  </a:lnTo>
                  <a:lnTo>
                    <a:pt x="217" y="72"/>
                  </a:lnTo>
                  <a:lnTo>
                    <a:pt x="210" y="43"/>
                  </a:lnTo>
                  <a:lnTo>
                    <a:pt x="196" y="21"/>
                  </a:lnTo>
                  <a:lnTo>
                    <a:pt x="196" y="14"/>
                  </a:lnTo>
                  <a:lnTo>
                    <a:pt x="196" y="7"/>
                  </a:lnTo>
                  <a:lnTo>
                    <a:pt x="203" y="7"/>
                  </a:lnTo>
                  <a:lnTo>
                    <a:pt x="203" y="14"/>
                  </a:lnTo>
                  <a:lnTo>
                    <a:pt x="210" y="21"/>
                  </a:lnTo>
                  <a:lnTo>
                    <a:pt x="232" y="7"/>
                  </a:lnTo>
                  <a:lnTo>
                    <a:pt x="246" y="14"/>
                  </a:lnTo>
                  <a:lnTo>
                    <a:pt x="260" y="7"/>
                  </a:lnTo>
                  <a:lnTo>
                    <a:pt x="268" y="7"/>
                  </a:lnTo>
                  <a:lnTo>
                    <a:pt x="275" y="14"/>
                  </a:lnTo>
                  <a:lnTo>
                    <a:pt x="289" y="21"/>
                  </a:lnTo>
                  <a:lnTo>
                    <a:pt x="311" y="14"/>
                  </a:lnTo>
                  <a:lnTo>
                    <a:pt x="325" y="21"/>
                  </a:lnTo>
                  <a:lnTo>
                    <a:pt x="340" y="29"/>
                  </a:lnTo>
                  <a:lnTo>
                    <a:pt x="361" y="43"/>
                  </a:lnTo>
                  <a:lnTo>
                    <a:pt x="368" y="50"/>
                  </a:lnTo>
                  <a:lnTo>
                    <a:pt x="376" y="50"/>
                  </a:lnTo>
                  <a:lnTo>
                    <a:pt x="383" y="57"/>
                  </a:lnTo>
                  <a:lnTo>
                    <a:pt x="390" y="57"/>
                  </a:lnTo>
                  <a:lnTo>
                    <a:pt x="390" y="65"/>
                  </a:lnTo>
                  <a:lnTo>
                    <a:pt x="448" y="72"/>
                  </a:lnTo>
                  <a:lnTo>
                    <a:pt x="476" y="93"/>
                  </a:lnTo>
                  <a:lnTo>
                    <a:pt x="505" y="108"/>
                  </a:lnTo>
                  <a:lnTo>
                    <a:pt x="512" y="108"/>
                  </a:lnTo>
                  <a:lnTo>
                    <a:pt x="534" y="100"/>
                  </a:lnTo>
                  <a:lnTo>
                    <a:pt x="548" y="108"/>
                  </a:lnTo>
                  <a:lnTo>
                    <a:pt x="556" y="108"/>
                  </a:lnTo>
                  <a:lnTo>
                    <a:pt x="563" y="115"/>
                  </a:lnTo>
                  <a:lnTo>
                    <a:pt x="592" y="115"/>
                  </a:lnTo>
                  <a:lnTo>
                    <a:pt x="622" y="115"/>
                  </a:lnTo>
                  <a:lnTo>
                    <a:pt x="622" y="100"/>
                  </a:lnTo>
                  <a:lnTo>
                    <a:pt x="636" y="93"/>
                  </a:lnTo>
                  <a:lnTo>
                    <a:pt x="643" y="86"/>
                  </a:lnTo>
                  <a:lnTo>
                    <a:pt x="658" y="65"/>
                  </a:lnTo>
                  <a:lnTo>
                    <a:pt x="665" y="57"/>
                  </a:lnTo>
                  <a:lnTo>
                    <a:pt x="672" y="50"/>
                  </a:lnTo>
                  <a:lnTo>
                    <a:pt x="679" y="43"/>
                  </a:lnTo>
                  <a:lnTo>
                    <a:pt x="679" y="36"/>
                  </a:lnTo>
                  <a:lnTo>
                    <a:pt x="679" y="29"/>
                  </a:lnTo>
                  <a:lnTo>
                    <a:pt x="687" y="29"/>
                  </a:lnTo>
                  <a:lnTo>
                    <a:pt x="694" y="21"/>
                  </a:lnTo>
                  <a:lnTo>
                    <a:pt x="708" y="29"/>
                  </a:lnTo>
                  <a:lnTo>
                    <a:pt x="723" y="7"/>
                  </a:lnTo>
                  <a:lnTo>
                    <a:pt x="730" y="14"/>
                  </a:lnTo>
                  <a:lnTo>
                    <a:pt x="744" y="0"/>
                  </a:lnTo>
                  <a:lnTo>
                    <a:pt x="759" y="0"/>
                  </a:lnTo>
                  <a:lnTo>
                    <a:pt x="759" y="7"/>
                  </a:lnTo>
                  <a:lnTo>
                    <a:pt x="759" y="14"/>
                  </a:lnTo>
                  <a:lnTo>
                    <a:pt x="759" y="21"/>
                  </a:lnTo>
                  <a:lnTo>
                    <a:pt x="766" y="29"/>
                  </a:lnTo>
                  <a:lnTo>
                    <a:pt x="773" y="43"/>
                  </a:lnTo>
                  <a:lnTo>
                    <a:pt x="780" y="57"/>
                  </a:lnTo>
                  <a:lnTo>
                    <a:pt x="809" y="65"/>
                  </a:lnTo>
                  <a:lnTo>
                    <a:pt x="809" y="86"/>
                  </a:lnTo>
                  <a:lnTo>
                    <a:pt x="831" y="122"/>
                  </a:lnTo>
                  <a:lnTo>
                    <a:pt x="838" y="129"/>
                  </a:lnTo>
                  <a:lnTo>
                    <a:pt x="838" y="122"/>
                  </a:lnTo>
                  <a:lnTo>
                    <a:pt x="852" y="122"/>
                  </a:lnTo>
                  <a:lnTo>
                    <a:pt x="859" y="115"/>
                  </a:lnTo>
                  <a:lnTo>
                    <a:pt x="867" y="115"/>
                  </a:lnTo>
                </a:path>
              </a:pathLst>
            </a:custGeom>
            <a:noFill/>
            <a:ln w="1588">
              <a:solidFill>
                <a:srgbClr val="FFFE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14" name="Grupo 106"/>
            <p:cNvGrpSpPr>
              <a:grpSpLocks/>
            </p:cNvGrpSpPr>
            <p:nvPr/>
          </p:nvGrpSpPr>
          <p:grpSpPr bwMode="auto">
            <a:xfrm>
              <a:off x="3340353" y="3177183"/>
              <a:ext cx="1570037" cy="1820863"/>
              <a:chOff x="5180013" y="3067050"/>
              <a:chExt cx="1570037" cy="1820863"/>
            </a:xfrm>
          </p:grpSpPr>
          <p:sp>
            <p:nvSpPr>
              <p:cNvPr id="25" name="Freeform 95"/>
              <p:cNvSpPr>
                <a:spLocks noEditPoints="1"/>
              </p:cNvSpPr>
              <p:nvPr/>
            </p:nvSpPr>
            <p:spPr bwMode="auto">
              <a:xfrm>
                <a:off x="5180013" y="3181350"/>
                <a:ext cx="654050" cy="1052513"/>
              </a:xfrm>
              <a:custGeom>
                <a:avLst/>
                <a:gdLst>
                  <a:gd name="T0" fmla="*/ 2147483647 w 412"/>
                  <a:gd name="T1" fmla="*/ 2147483647 h 663"/>
                  <a:gd name="T2" fmla="*/ 2147483647 w 412"/>
                  <a:gd name="T3" fmla="*/ 2147483647 h 663"/>
                  <a:gd name="T4" fmla="*/ 2147483647 w 412"/>
                  <a:gd name="T5" fmla="*/ 2147483647 h 663"/>
                  <a:gd name="T6" fmla="*/ 2147483647 w 412"/>
                  <a:gd name="T7" fmla="*/ 2147483647 h 663"/>
                  <a:gd name="T8" fmla="*/ 2147483647 w 412"/>
                  <a:gd name="T9" fmla="*/ 2147483647 h 663"/>
                  <a:gd name="T10" fmla="*/ 2147483647 w 412"/>
                  <a:gd name="T11" fmla="*/ 2147483647 h 663"/>
                  <a:gd name="T12" fmla="*/ 2147483647 w 412"/>
                  <a:gd name="T13" fmla="*/ 2147483647 h 663"/>
                  <a:gd name="T14" fmla="*/ 2147483647 w 412"/>
                  <a:gd name="T15" fmla="*/ 2147483647 h 663"/>
                  <a:gd name="T16" fmla="*/ 2147483647 w 412"/>
                  <a:gd name="T17" fmla="*/ 2147483647 h 663"/>
                  <a:gd name="T18" fmla="*/ 2147483647 w 412"/>
                  <a:gd name="T19" fmla="*/ 2147483647 h 663"/>
                  <a:gd name="T20" fmla="*/ 2147483647 w 412"/>
                  <a:gd name="T21" fmla="*/ 2147483647 h 663"/>
                  <a:gd name="T22" fmla="*/ 2147483647 w 412"/>
                  <a:gd name="T23" fmla="*/ 2147483647 h 663"/>
                  <a:gd name="T24" fmla="*/ 2147483647 w 412"/>
                  <a:gd name="T25" fmla="*/ 2147483647 h 663"/>
                  <a:gd name="T26" fmla="*/ 2147483647 w 412"/>
                  <a:gd name="T27" fmla="*/ 2147483647 h 663"/>
                  <a:gd name="T28" fmla="*/ 2147483647 w 412"/>
                  <a:gd name="T29" fmla="*/ 2147483647 h 663"/>
                  <a:gd name="T30" fmla="*/ 2147483647 w 412"/>
                  <a:gd name="T31" fmla="*/ 2147483647 h 663"/>
                  <a:gd name="T32" fmla="*/ 2147483647 w 412"/>
                  <a:gd name="T33" fmla="*/ 2147483647 h 663"/>
                  <a:gd name="T34" fmla="*/ 2147483647 w 412"/>
                  <a:gd name="T35" fmla="*/ 2147483647 h 663"/>
                  <a:gd name="T36" fmla="*/ 2147483647 w 412"/>
                  <a:gd name="T37" fmla="*/ 2147483647 h 663"/>
                  <a:gd name="T38" fmla="*/ 2147483647 w 412"/>
                  <a:gd name="T39" fmla="*/ 2147483647 h 663"/>
                  <a:gd name="T40" fmla="*/ 2147483647 w 412"/>
                  <a:gd name="T41" fmla="*/ 2147483647 h 663"/>
                  <a:gd name="T42" fmla="*/ 2147483647 w 412"/>
                  <a:gd name="T43" fmla="*/ 2147483647 h 663"/>
                  <a:gd name="T44" fmla="*/ 2147483647 w 412"/>
                  <a:gd name="T45" fmla="*/ 2147483647 h 663"/>
                  <a:gd name="T46" fmla="*/ 2147483647 w 412"/>
                  <a:gd name="T47" fmla="*/ 2147483647 h 663"/>
                  <a:gd name="T48" fmla="*/ 2147483647 w 412"/>
                  <a:gd name="T49" fmla="*/ 2147483647 h 663"/>
                  <a:gd name="T50" fmla="*/ 2147483647 w 412"/>
                  <a:gd name="T51" fmla="*/ 2147483647 h 663"/>
                  <a:gd name="T52" fmla="*/ 2147483647 w 412"/>
                  <a:gd name="T53" fmla="*/ 2147483647 h 663"/>
                  <a:gd name="T54" fmla="*/ 2147483647 w 412"/>
                  <a:gd name="T55" fmla="*/ 2147483647 h 663"/>
                  <a:gd name="T56" fmla="*/ 2147483647 w 412"/>
                  <a:gd name="T57" fmla="*/ 2147483647 h 663"/>
                  <a:gd name="T58" fmla="*/ 2147483647 w 412"/>
                  <a:gd name="T59" fmla="*/ 2147483647 h 663"/>
                  <a:gd name="T60" fmla="*/ 2147483647 w 412"/>
                  <a:gd name="T61" fmla="*/ 2147483647 h 663"/>
                  <a:gd name="T62" fmla="*/ 2147483647 w 412"/>
                  <a:gd name="T63" fmla="*/ 2147483647 h 663"/>
                  <a:gd name="T64" fmla="*/ 2147483647 w 412"/>
                  <a:gd name="T65" fmla="*/ 2147483647 h 663"/>
                  <a:gd name="T66" fmla="*/ 2147483647 w 412"/>
                  <a:gd name="T67" fmla="*/ 2147483647 h 663"/>
                  <a:gd name="T68" fmla="*/ 2147483647 w 412"/>
                  <a:gd name="T69" fmla="*/ 2147483647 h 663"/>
                  <a:gd name="T70" fmla="*/ 2147483647 w 412"/>
                  <a:gd name="T71" fmla="*/ 2147483647 h 663"/>
                  <a:gd name="T72" fmla="*/ 2147483647 w 412"/>
                  <a:gd name="T73" fmla="*/ 2147483647 h 663"/>
                  <a:gd name="T74" fmla="*/ 2147483647 w 412"/>
                  <a:gd name="T75" fmla="*/ 2147483647 h 663"/>
                  <a:gd name="T76" fmla="*/ 2147483647 w 412"/>
                  <a:gd name="T77" fmla="*/ 2147483647 h 663"/>
                  <a:gd name="T78" fmla="*/ 2147483647 w 412"/>
                  <a:gd name="T79" fmla="*/ 2147483647 h 663"/>
                  <a:gd name="T80" fmla="*/ 2147483647 w 412"/>
                  <a:gd name="T81" fmla="*/ 2147483647 h 663"/>
                  <a:gd name="T82" fmla="*/ 2147483647 w 412"/>
                  <a:gd name="T83" fmla="*/ 2147483647 h 663"/>
                  <a:gd name="T84" fmla="*/ 2147483647 w 412"/>
                  <a:gd name="T85" fmla="*/ 2147483647 h 663"/>
                  <a:gd name="T86" fmla="*/ 2147483647 w 412"/>
                  <a:gd name="T87" fmla="*/ 2147483647 h 663"/>
                  <a:gd name="T88" fmla="*/ 2147483647 w 412"/>
                  <a:gd name="T89" fmla="*/ 2147483647 h 663"/>
                  <a:gd name="T90" fmla="*/ 2147483647 w 412"/>
                  <a:gd name="T91" fmla="*/ 2147483647 h 663"/>
                  <a:gd name="T92" fmla="*/ 2147483647 w 412"/>
                  <a:gd name="T93" fmla="*/ 2147483647 h 663"/>
                  <a:gd name="T94" fmla="*/ 2147483647 w 412"/>
                  <a:gd name="T95" fmla="*/ 2147483647 h 663"/>
                  <a:gd name="T96" fmla="*/ 2147483647 w 412"/>
                  <a:gd name="T97" fmla="*/ 2147483647 h 663"/>
                  <a:gd name="T98" fmla="*/ 2147483647 w 412"/>
                  <a:gd name="T99" fmla="*/ 2147483647 h 6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2"/>
                  <a:gd name="T151" fmla="*/ 0 h 663"/>
                  <a:gd name="T152" fmla="*/ 412 w 412"/>
                  <a:gd name="T153" fmla="*/ 663 h 66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2" h="663">
                    <a:moveTo>
                      <a:pt x="0" y="259"/>
                    </a:moveTo>
                    <a:lnTo>
                      <a:pt x="7" y="259"/>
                    </a:lnTo>
                    <a:lnTo>
                      <a:pt x="7" y="252"/>
                    </a:lnTo>
                    <a:lnTo>
                      <a:pt x="14" y="252"/>
                    </a:lnTo>
                    <a:lnTo>
                      <a:pt x="14" y="259"/>
                    </a:lnTo>
                    <a:lnTo>
                      <a:pt x="7" y="259"/>
                    </a:lnTo>
                    <a:lnTo>
                      <a:pt x="0" y="259"/>
                    </a:lnTo>
                    <a:close/>
                    <a:moveTo>
                      <a:pt x="369" y="36"/>
                    </a:moveTo>
                    <a:lnTo>
                      <a:pt x="362" y="50"/>
                    </a:lnTo>
                    <a:lnTo>
                      <a:pt x="369" y="50"/>
                    </a:lnTo>
                    <a:lnTo>
                      <a:pt x="369" y="57"/>
                    </a:lnTo>
                    <a:lnTo>
                      <a:pt x="376" y="65"/>
                    </a:lnTo>
                    <a:lnTo>
                      <a:pt x="383" y="72"/>
                    </a:lnTo>
                    <a:lnTo>
                      <a:pt x="383" y="86"/>
                    </a:lnTo>
                    <a:lnTo>
                      <a:pt x="376" y="93"/>
                    </a:lnTo>
                    <a:lnTo>
                      <a:pt x="369" y="93"/>
                    </a:lnTo>
                    <a:lnTo>
                      <a:pt x="369" y="101"/>
                    </a:lnTo>
                    <a:lnTo>
                      <a:pt x="383" y="137"/>
                    </a:lnTo>
                    <a:lnTo>
                      <a:pt x="390" y="137"/>
                    </a:lnTo>
                    <a:lnTo>
                      <a:pt x="398" y="137"/>
                    </a:lnTo>
                    <a:lnTo>
                      <a:pt x="412" y="144"/>
                    </a:lnTo>
                    <a:lnTo>
                      <a:pt x="390" y="173"/>
                    </a:lnTo>
                    <a:lnTo>
                      <a:pt x="390" y="180"/>
                    </a:lnTo>
                    <a:lnTo>
                      <a:pt x="383" y="201"/>
                    </a:lnTo>
                    <a:lnTo>
                      <a:pt x="390" y="223"/>
                    </a:lnTo>
                    <a:lnTo>
                      <a:pt x="369" y="252"/>
                    </a:lnTo>
                    <a:lnTo>
                      <a:pt x="362" y="281"/>
                    </a:lnTo>
                    <a:lnTo>
                      <a:pt x="347" y="281"/>
                    </a:lnTo>
                    <a:lnTo>
                      <a:pt x="340" y="288"/>
                    </a:lnTo>
                    <a:lnTo>
                      <a:pt x="326" y="309"/>
                    </a:lnTo>
                    <a:lnTo>
                      <a:pt x="333" y="338"/>
                    </a:lnTo>
                    <a:lnTo>
                      <a:pt x="326" y="360"/>
                    </a:lnTo>
                    <a:lnTo>
                      <a:pt x="340" y="367"/>
                    </a:lnTo>
                    <a:lnTo>
                      <a:pt x="333" y="390"/>
                    </a:lnTo>
                    <a:lnTo>
                      <a:pt x="333" y="397"/>
                    </a:lnTo>
                    <a:lnTo>
                      <a:pt x="318" y="447"/>
                    </a:lnTo>
                    <a:lnTo>
                      <a:pt x="326" y="455"/>
                    </a:lnTo>
                    <a:lnTo>
                      <a:pt x="333" y="455"/>
                    </a:lnTo>
                    <a:lnTo>
                      <a:pt x="340" y="462"/>
                    </a:lnTo>
                    <a:lnTo>
                      <a:pt x="340" y="469"/>
                    </a:lnTo>
                    <a:lnTo>
                      <a:pt x="347" y="476"/>
                    </a:lnTo>
                    <a:lnTo>
                      <a:pt x="362" y="476"/>
                    </a:lnTo>
                    <a:lnTo>
                      <a:pt x="362" y="498"/>
                    </a:lnTo>
                    <a:lnTo>
                      <a:pt x="376" y="512"/>
                    </a:lnTo>
                    <a:lnTo>
                      <a:pt x="369" y="519"/>
                    </a:lnTo>
                    <a:lnTo>
                      <a:pt x="354" y="527"/>
                    </a:lnTo>
                    <a:lnTo>
                      <a:pt x="362" y="541"/>
                    </a:lnTo>
                    <a:lnTo>
                      <a:pt x="354" y="563"/>
                    </a:lnTo>
                    <a:lnTo>
                      <a:pt x="354" y="570"/>
                    </a:lnTo>
                    <a:lnTo>
                      <a:pt x="362" y="577"/>
                    </a:lnTo>
                    <a:lnTo>
                      <a:pt x="362" y="584"/>
                    </a:lnTo>
                    <a:lnTo>
                      <a:pt x="354" y="591"/>
                    </a:lnTo>
                    <a:lnTo>
                      <a:pt x="354" y="599"/>
                    </a:lnTo>
                    <a:lnTo>
                      <a:pt x="340" y="591"/>
                    </a:lnTo>
                    <a:lnTo>
                      <a:pt x="333" y="591"/>
                    </a:lnTo>
                    <a:lnTo>
                      <a:pt x="326" y="599"/>
                    </a:lnTo>
                    <a:lnTo>
                      <a:pt x="318" y="599"/>
                    </a:lnTo>
                    <a:lnTo>
                      <a:pt x="311" y="591"/>
                    </a:lnTo>
                    <a:lnTo>
                      <a:pt x="311" y="584"/>
                    </a:lnTo>
                    <a:lnTo>
                      <a:pt x="297" y="591"/>
                    </a:lnTo>
                    <a:lnTo>
                      <a:pt x="304" y="613"/>
                    </a:lnTo>
                    <a:lnTo>
                      <a:pt x="304" y="627"/>
                    </a:lnTo>
                    <a:lnTo>
                      <a:pt x="304" y="635"/>
                    </a:lnTo>
                    <a:lnTo>
                      <a:pt x="297" y="635"/>
                    </a:lnTo>
                    <a:lnTo>
                      <a:pt x="282" y="635"/>
                    </a:lnTo>
                    <a:lnTo>
                      <a:pt x="268" y="627"/>
                    </a:lnTo>
                    <a:lnTo>
                      <a:pt x="261" y="627"/>
                    </a:lnTo>
                    <a:lnTo>
                      <a:pt x="261" y="635"/>
                    </a:lnTo>
                    <a:lnTo>
                      <a:pt x="268" y="642"/>
                    </a:lnTo>
                    <a:lnTo>
                      <a:pt x="268" y="656"/>
                    </a:lnTo>
                    <a:lnTo>
                      <a:pt x="254" y="663"/>
                    </a:lnTo>
                    <a:lnTo>
                      <a:pt x="239" y="649"/>
                    </a:lnTo>
                    <a:lnTo>
                      <a:pt x="225" y="649"/>
                    </a:lnTo>
                    <a:lnTo>
                      <a:pt x="225" y="656"/>
                    </a:lnTo>
                    <a:lnTo>
                      <a:pt x="218" y="656"/>
                    </a:lnTo>
                    <a:lnTo>
                      <a:pt x="218" y="642"/>
                    </a:lnTo>
                    <a:lnTo>
                      <a:pt x="218" y="635"/>
                    </a:lnTo>
                    <a:lnTo>
                      <a:pt x="210" y="635"/>
                    </a:lnTo>
                    <a:lnTo>
                      <a:pt x="196" y="635"/>
                    </a:lnTo>
                    <a:lnTo>
                      <a:pt x="189" y="642"/>
                    </a:lnTo>
                    <a:lnTo>
                      <a:pt x="174" y="642"/>
                    </a:lnTo>
                    <a:lnTo>
                      <a:pt x="182" y="635"/>
                    </a:lnTo>
                    <a:lnTo>
                      <a:pt x="174" y="635"/>
                    </a:lnTo>
                    <a:lnTo>
                      <a:pt x="189" y="627"/>
                    </a:lnTo>
                    <a:lnTo>
                      <a:pt x="196" y="613"/>
                    </a:lnTo>
                    <a:lnTo>
                      <a:pt x="189" y="591"/>
                    </a:lnTo>
                    <a:lnTo>
                      <a:pt x="182" y="584"/>
                    </a:lnTo>
                    <a:lnTo>
                      <a:pt x="167" y="599"/>
                    </a:lnTo>
                    <a:lnTo>
                      <a:pt x="153" y="584"/>
                    </a:lnTo>
                    <a:lnTo>
                      <a:pt x="144" y="584"/>
                    </a:lnTo>
                    <a:lnTo>
                      <a:pt x="137" y="584"/>
                    </a:lnTo>
                    <a:lnTo>
                      <a:pt x="137" y="577"/>
                    </a:lnTo>
                    <a:lnTo>
                      <a:pt x="130" y="577"/>
                    </a:lnTo>
                    <a:lnTo>
                      <a:pt x="130" y="591"/>
                    </a:lnTo>
                    <a:lnTo>
                      <a:pt x="122" y="591"/>
                    </a:lnTo>
                    <a:lnTo>
                      <a:pt x="115" y="591"/>
                    </a:lnTo>
                    <a:lnTo>
                      <a:pt x="108" y="584"/>
                    </a:lnTo>
                    <a:lnTo>
                      <a:pt x="115" y="577"/>
                    </a:lnTo>
                    <a:lnTo>
                      <a:pt x="101" y="570"/>
                    </a:lnTo>
                    <a:lnTo>
                      <a:pt x="101" y="563"/>
                    </a:lnTo>
                    <a:lnTo>
                      <a:pt x="101" y="555"/>
                    </a:lnTo>
                    <a:lnTo>
                      <a:pt x="94" y="555"/>
                    </a:lnTo>
                    <a:lnTo>
                      <a:pt x="79" y="555"/>
                    </a:lnTo>
                    <a:lnTo>
                      <a:pt x="72" y="548"/>
                    </a:lnTo>
                    <a:lnTo>
                      <a:pt x="58" y="555"/>
                    </a:lnTo>
                    <a:lnTo>
                      <a:pt x="58" y="534"/>
                    </a:lnTo>
                    <a:lnTo>
                      <a:pt x="94" y="462"/>
                    </a:lnTo>
                    <a:lnTo>
                      <a:pt x="101" y="440"/>
                    </a:lnTo>
                    <a:lnTo>
                      <a:pt x="108" y="411"/>
                    </a:lnTo>
                    <a:lnTo>
                      <a:pt x="115" y="367"/>
                    </a:lnTo>
                    <a:lnTo>
                      <a:pt x="108" y="360"/>
                    </a:lnTo>
                    <a:lnTo>
                      <a:pt x="108" y="345"/>
                    </a:lnTo>
                    <a:lnTo>
                      <a:pt x="101" y="324"/>
                    </a:lnTo>
                    <a:lnTo>
                      <a:pt x="101" y="317"/>
                    </a:lnTo>
                    <a:lnTo>
                      <a:pt x="86" y="309"/>
                    </a:lnTo>
                    <a:lnTo>
                      <a:pt x="72" y="302"/>
                    </a:lnTo>
                    <a:lnTo>
                      <a:pt x="79" y="295"/>
                    </a:lnTo>
                    <a:lnTo>
                      <a:pt x="86" y="295"/>
                    </a:lnTo>
                    <a:lnTo>
                      <a:pt x="101" y="302"/>
                    </a:lnTo>
                    <a:lnTo>
                      <a:pt x="108" y="302"/>
                    </a:lnTo>
                    <a:lnTo>
                      <a:pt x="115" y="288"/>
                    </a:lnTo>
                    <a:lnTo>
                      <a:pt x="122" y="295"/>
                    </a:lnTo>
                    <a:lnTo>
                      <a:pt x="130" y="288"/>
                    </a:lnTo>
                    <a:lnTo>
                      <a:pt x="137" y="281"/>
                    </a:lnTo>
                    <a:lnTo>
                      <a:pt x="174" y="252"/>
                    </a:lnTo>
                    <a:lnTo>
                      <a:pt x="182" y="252"/>
                    </a:lnTo>
                    <a:lnTo>
                      <a:pt x="182" y="245"/>
                    </a:lnTo>
                    <a:lnTo>
                      <a:pt x="196" y="230"/>
                    </a:lnTo>
                    <a:lnTo>
                      <a:pt x="203" y="209"/>
                    </a:lnTo>
                    <a:lnTo>
                      <a:pt x="225" y="187"/>
                    </a:lnTo>
                    <a:lnTo>
                      <a:pt x="239" y="187"/>
                    </a:lnTo>
                    <a:lnTo>
                      <a:pt x="232" y="187"/>
                    </a:lnTo>
                    <a:lnTo>
                      <a:pt x="239" y="187"/>
                    </a:lnTo>
                    <a:lnTo>
                      <a:pt x="246" y="180"/>
                    </a:lnTo>
                    <a:lnTo>
                      <a:pt x="239" y="180"/>
                    </a:lnTo>
                    <a:lnTo>
                      <a:pt x="239" y="173"/>
                    </a:lnTo>
                    <a:lnTo>
                      <a:pt x="254" y="158"/>
                    </a:lnTo>
                    <a:lnTo>
                      <a:pt x="261" y="151"/>
                    </a:lnTo>
                    <a:lnTo>
                      <a:pt x="282" y="115"/>
                    </a:lnTo>
                    <a:lnTo>
                      <a:pt x="275" y="101"/>
                    </a:lnTo>
                    <a:lnTo>
                      <a:pt x="275" y="86"/>
                    </a:lnTo>
                    <a:lnTo>
                      <a:pt x="282" y="79"/>
                    </a:lnTo>
                    <a:lnTo>
                      <a:pt x="297" y="29"/>
                    </a:lnTo>
                    <a:lnTo>
                      <a:pt x="297" y="7"/>
                    </a:lnTo>
                    <a:lnTo>
                      <a:pt x="304" y="0"/>
                    </a:lnTo>
                    <a:lnTo>
                      <a:pt x="333" y="21"/>
                    </a:lnTo>
                    <a:lnTo>
                      <a:pt x="340" y="21"/>
                    </a:lnTo>
                    <a:lnTo>
                      <a:pt x="347" y="14"/>
                    </a:lnTo>
                    <a:lnTo>
                      <a:pt x="362" y="14"/>
                    </a:lnTo>
                    <a:lnTo>
                      <a:pt x="362" y="21"/>
                    </a:lnTo>
                    <a:lnTo>
                      <a:pt x="369" y="29"/>
                    </a:lnTo>
                    <a:lnTo>
                      <a:pt x="369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5180013" y="3581400"/>
                <a:ext cx="22225" cy="11113"/>
              </a:xfrm>
              <a:custGeom>
                <a:avLst/>
                <a:gdLst>
                  <a:gd name="T0" fmla="*/ 0 w 14"/>
                  <a:gd name="T1" fmla="*/ 2147483647 h 7"/>
                  <a:gd name="T2" fmla="*/ 2147483647 w 14"/>
                  <a:gd name="T3" fmla="*/ 2147483647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2147483647 h 7"/>
                  <a:gd name="T10" fmla="*/ 2147483647 w 14"/>
                  <a:gd name="T11" fmla="*/ 2147483647 h 7"/>
                  <a:gd name="T12" fmla="*/ 0 w 14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7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" name="Freeform 97"/>
              <p:cNvSpPr>
                <a:spLocks/>
              </p:cNvSpPr>
              <p:nvPr/>
            </p:nvSpPr>
            <p:spPr bwMode="auto">
              <a:xfrm>
                <a:off x="5272088" y="3181350"/>
                <a:ext cx="561975" cy="1052513"/>
              </a:xfrm>
              <a:custGeom>
                <a:avLst/>
                <a:gdLst>
                  <a:gd name="T0" fmla="*/ 2147483647 w 354"/>
                  <a:gd name="T1" fmla="*/ 2147483647 h 663"/>
                  <a:gd name="T2" fmla="*/ 2147483647 w 354"/>
                  <a:gd name="T3" fmla="*/ 2147483647 h 663"/>
                  <a:gd name="T4" fmla="*/ 2147483647 w 354"/>
                  <a:gd name="T5" fmla="*/ 2147483647 h 663"/>
                  <a:gd name="T6" fmla="*/ 2147483647 w 354"/>
                  <a:gd name="T7" fmla="*/ 2147483647 h 663"/>
                  <a:gd name="T8" fmla="*/ 2147483647 w 354"/>
                  <a:gd name="T9" fmla="*/ 2147483647 h 663"/>
                  <a:gd name="T10" fmla="*/ 2147483647 w 354"/>
                  <a:gd name="T11" fmla="*/ 2147483647 h 663"/>
                  <a:gd name="T12" fmla="*/ 2147483647 w 354"/>
                  <a:gd name="T13" fmla="*/ 2147483647 h 663"/>
                  <a:gd name="T14" fmla="*/ 2147483647 w 354"/>
                  <a:gd name="T15" fmla="*/ 2147483647 h 663"/>
                  <a:gd name="T16" fmla="*/ 2147483647 w 354"/>
                  <a:gd name="T17" fmla="*/ 2147483647 h 663"/>
                  <a:gd name="T18" fmla="*/ 2147483647 w 354"/>
                  <a:gd name="T19" fmla="*/ 2147483647 h 663"/>
                  <a:gd name="T20" fmla="*/ 2147483647 w 354"/>
                  <a:gd name="T21" fmla="*/ 2147483647 h 663"/>
                  <a:gd name="T22" fmla="*/ 2147483647 w 354"/>
                  <a:gd name="T23" fmla="*/ 2147483647 h 663"/>
                  <a:gd name="T24" fmla="*/ 2147483647 w 354"/>
                  <a:gd name="T25" fmla="*/ 2147483647 h 663"/>
                  <a:gd name="T26" fmla="*/ 2147483647 w 354"/>
                  <a:gd name="T27" fmla="*/ 2147483647 h 663"/>
                  <a:gd name="T28" fmla="*/ 2147483647 w 354"/>
                  <a:gd name="T29" fmla="*/ 2147483647 h 663"/>
                  <a:gd name="T30" fmla="*/ 2147483647 w 354"/>
                  <a:gd name="T31" fmla="*/ 2147483647 h 663"/>
                  <a:gd name="T32" fmla="*/ 2147483647 w 354"/>
                  <a:gd name="T33" fmla="*/ 2147483647 h 663"/>
                  <a:gd name="T34" fmla="*/ 2147483647 w 354"/>
                  <a:gd name="T35" fmla="*/ 2147483647 h 663"/>
                  <a:gd name="T36" fmla="*/ 2147483647 w 354"/>
                  <a:gd name="T37" fmla="*/ 2147483647 h 663"/>
                  <a:gd name="T38" fmla="*/ 2147483647 w 354"/>
                  <a:gd name="T39" fmla="*/ 2147483647 h 663"/>
                  <a:gd name="T40" fmla="*/ 2147483647 w 354"/>
                  <a:gd name="T41" fmla="*/ 2147483647 h 663"/>
                  <a:gd name="T42" fmla="*/ 2147483647 w 354"/>
                  <a:gd name="T43" fmla="*/ 2147483647 h 663"/>
                  <a:gd name="T44" fmla="*/ 2147483647 w 354"/>
                  <a:gd name="T45" fmla="*/ 2147483647 h 663"/>
                  <a:gd name="T46" fmla="*/ 2147483647 w 354"/>
                  <a:gd name="T47" fmla="*/ 2147483647 h 663"/>
                  <a:gd name="T48" fmla="*/ 2147483647 w 354"/>
                  <a:gd name="T49" fmla="*/ 2147483647 h 663"/>
                  <a:gd name="T50" fmla="*/ 2147483647 w 354"/>
                  <a:gd name="T51" fmla="*/ 2147483647 h 663"/>
                  <a:gd name="T52" fmla="*/ 2147483647 w 354"/>
                  <a:gd name="T53" fmla="*/ 2147483647 h 663"/>
                  <a:gd name="T54" fmla="*/ 2147483647 w 354"/>
                  <a:gd name="T55" fmla="*/ 2147483647 h 663"/>
                  <a:gd name="T56" fmla="*/ 2147483647 w 354"/>
                  <a:gd name="T57" fmla="*/ 2147483647 h 663"/>
                  <a:gd name="T58" fmla="*/ 2147483647 w 354"/>
                  <a:gd name="T59" fmla="*/ 2147483647 h 663"/>
                  <a:gd name="T60" fmla="*/ 2147483647 w 354"/>
                  <a:gd name="T61" fmla="*/ 2147483647 h 663"/>
                  <a:gd name="T62" fmla="*/ 2147483647 w 354"/>
                  <a:gd name="T63" fmla="*/ 2147483647 h 663"/>
                  <a:gd name="T64" fmla="*/ 0 w 354"/>
                  <a:gd name="T65" fmla="*/ 2147483647 h 663"/>
                  <a:gd name="T66" fmla="*/ 2147483647 w 354"/>
                  <a:gd name="T67" fmla="*/ 2147483647 h 663"/>
                  <a:gd name="T68" fmla="*/ 2147483647 w 354"/>
                  <a:gd name="T69" fmla="*/ 2147483647 h 663"/>
                  <a:gd name="T70" fmla="*/ 2147483647 w 354"/>
                  <a:gd name="T71" fmla="*/ 2147483647 h 663"/>
                  <a:gd name="T72" fmla="*/ 2147483647 w 354"/>
                  <a:gd name="T73" fmla="*/ 2147483647 h 663"/>
                  <a:gd name="T74" fmla="*/ 2147483647 w 354"/>
                  <a:gd name="T75" fmla="*/ 2147483647 h 663"/>
                  <a:gd name="T76" fmla="*/ 2147483647 w 354"/>
                  <a:gd name="T77" fmla="*/ 2147483647 h 663"/>
                  <a:gd name="T78" fmla="*/ 2147483647 w 354"/>
                  <a:gd name="T79" fmla="*/ 2147483647 h 663"/>
                  <a:gd name="T80" fmla="*/ 2147483647 w 354"/>
                  <a:gd name="T81" fmla="*/ 2147483647 h 663"/>
                  <a:gd name="T82" fmla="*/ 2147483647 w 354"/>
                  <a:gd name="T83" fmla="*/ 2147483647 h 663"/>
                  <a:gd name="T84" fmla="*/ 2147483647 w 354"/>
                  <a:gd name="T85" fmla="*/ 2147483647 h 663"/>
                  <a:gd name="T86" fmla="*/ 2147483647 w 354"/>
                  <a:gd name="T87" fmla="*/ 2147483647 h 663"/>
                  <a:gd name="T88" fmla="*/ 2147483647 w 354"/>
                  <a:gd name="T89" fmla="*/ 2147483647 h 663"/>
                  <a:gd name="T90" fmla="*/ 2147483647 w 354"/>
                  <a:gd name="T91" fmla="*/ 0 h 663"/>
                  <a:gd name="T92" fmla="*/ 2147483647 w 354"/>
                  <a:gd name="T93" fmla="*/ 2147483647 h 663"/>
                  <a:gd name="T94" fmla="*/ 2147483647 w 354"/>
                  <a:gd name="T95" fmla="*/ 2147483647 h 6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4"/>
                  <a:gd name="T145" fmla="*/ 0 h 663"/>
                  <a:gd name="T146" fmla="*/ 354 w 354"/>
                  <a:gd name="T147" fmla="*/ 663 h 6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4" h="663">
                    <a:moveTo>
                      <a:pt x="311" y="36"/>
                    </a:moveTo>
                    <a:lnTo>
                      <a:pt x="304" y="50"/>
                    </a:lnTo>
                    <a:lnTo>
                      <a:pt x="311" y="50"/>
                    </a:lnTo>
                    <a:lnTo>
                      <a:pt x="311" y="57"/>
                    </a:lnTo>
                    <a:lnTo>
                      <a:pt x="318" y="65"/>
                    </a:lnTo>
                    <a:lnTo>
                      <a:pt x="325" y="72"/>
                    </a:lnTo>
                    <a:lnTo>
                      <a:pt x="325" y="86"/>
                    </a:lnTo>
                    <a:lnTo>
                      <a:pt x="318" y="93"/>
                    </a:lnTo>
                    <a:lnTo>
                      <a:pt x="311" y="93"/>
                    </a:lnTo>
                    <a:lnTo>
                      <a:pt x="311" y="101"/>
                    </a:lnTo>
                    <a:lnTo>
                      <a:pt x="325" y="137"/>
                    </a:lnTo>
                    <a:lnTo>
                      <a:pt x="332" y="137"/>
                    </a:lnTo>
                    <a:lnTo>
                      <a:pt x="340" y="137"/>
                    </a:lnTo>
                    <a:lnTo>
                      <a:pt x="354" y="144"/>
                    </a:lnTo>
                    <a:lnTo>
                      <a:pt x="332" y="173"/>
                    </a:lnTo>
                    <a:lnTo>
                      <a:pt x="332" y="180"/>
                    </a:lnTo>
                    <a:lnTo>
                      <a:pt x="325" y="201"/>
                    </a:lnTo>
                    <a:lnTo>
                      <a:pt x="332" y="223"/>
                    </a:lnTo>
                    <a:lnTo>
                      <a:pt x="311" y="252"/>
                    </a:lnTo>
                    <a:lnTo>
                      <a:pt x="304" y="281"/>
                    </a:lnTo>
                    <a:lnTo>
                      <a:pt x="289" y="281"/>
                    </a:lnTo>
                    <a:lnTo>
                      <a:pt x="282" y="288"/>
                    </a:lnTo>
                    <a:lnTo>
                      <a:pt x="268" y="309"/>
                    </a:lnTo>
                    <a:lnTo>
                      <a:pt x="275" y="338"/>
                    </a:lnTo>
                    <a:lnTo>
                      <a:pt x="268" y="360"/>
                    </a:lnTo>
                    <a:lnTo>
                      <a:pt x="282" y="367"/>
                    </a:lnTo>
                    <a:lnTo>
                      <a:pt x="275" y="390"/>
                    </a:lnTo>
                    <a:lnTo>
                      <a:pt x="275" y="397"/>
                    </a:lnTo>
                    <a:lnTo>
                      <a:pt x="260" y="447"/>
                    </a:lnTo>
                    <a:lnTo>
                      <a:pt x="268" y="455"/>
                    </a:lnTo>
                    <a:lnTo>
                      <a:pt x="275" y="455"/>
                    </a:lnTo>
                    <a:lnTo>
                      <a:pt x="282" y="462"/>
                    </a:lnTo>
                    <a:lnTo>
                      <a:pt x="282" y="469"/>
                    </a:lnTo>
                    <a:lnTo>
                      <a:pt x="289" y="476"/>
                    </a:lnTo>
                    <a:lnTo>
                      <a:pt x="304" y="476"/>
                    </a:lnTo>
                    <a:lnTo>
                      <a:pt x="304" y="498"/>
                    </a:lnTo>
                    <a:lnTo>
                      <a:pt x="318" y="512"/>
                    </a:lnTo>
                    <a:lnTo>
                      <a:pt x="311" y="519"/>
                    </a:lnTo>
                    <a:lnTo>
                      <a:pt x="296" y="527"/>
                    </a:lnTo>
                    <a:lnTo>
                      <a:pt x="304" y="541"/>
                    </a:lnTo>
                    <a:lnTo>
                      <a:pt x="296" y="563"/>
                    </a:lnTo>
                    <a:lnTo>
                      <a:pt x="296" y="570"/>
                    </a:lnTo>
                    <a:lnTo>
                      <a:pt x="304" y="577"/>
                    </a:lnTo>
                    <a:lnTo>
                      <a:pt x="304" y="584"/>
                    </a:lnTo>
                    <a:lnTo>
                      <a:pt x="296" y="591"/>
                    </a:lnTo>
                    <a:lnTo>
                      <a:pt x="296" y="599"/>
                    </a:lnTo>
                    <a:lnTo>
                      <a:pt x="282" y="591"/>
                    </a:lnTo>
                    <a:lnTo>
                      <a:pt x="275" y="591"/>
                    </a:lnTo>
                    <a:lnTo>
                      <a:pt x="268" y="599"/>
                    </a:lnTo>
                    <a:lnTo>
                      <a:pt x="260" y="599"/>
                    </a:lnTo>
                    <a:lnTo>
                      <a:pt x="253" y="591"/>
                    </a:lnTo>
                    <a:lnTo>
                      <a:pt x="253" y="584"/>
                    </a:lnTo>
                    <a:lnTo>
                      <a:pt x="239" y="591"/>
                    </a:lnTo>
                    <a:lnTo>
                      <a:pt x="246" y="613"/>
                    </a:lnTo>
                    <a:lnTo>
                      <a:pt x="246" y="627"/>
                    </a:lnTo>
                    <a:lnTo>
                      <a:pt x="246" y="635"/>
                    </a:lnTo>
                    <a:lnTo>
                      <a:pt x="239" y="635"/>
                    </a:lnTo>
                    <a:lnTo>
                      <a:pt x="224" y="635"/>
                    </a:lnTo>
                    <a:lnTo>
                      <a:pt x="210" y="627"/>
                    </a:lnTo>
                    <a:lnTo>
                      <a:pt x="203" y="627"/>
                    </a:lnTo>
                    <a:lnTo>
                      <a:pt x="203" y="635"/>
                    </a:lnTo>
                    <a:lnTo>
                      <a:pt x="210" y="642"/>
                    </a:lnTo>
                    <a:lnTo>
                      <a:pt x="210" y="656"/>
                    </a:lnTo>
                    <a:lnTo>
                      <a:pt x="196" y="663"/>
                    </a:lnTo>
                    <a:lnTo>
                      <a:pt x="181" y="649"/>
                    </a:lnTo>
                    <a:lnTo>
                      <a:pt x="167" y="649"/>
                    </a:lnTo>
                    <a:lnTo>
                      <a:pt x="167" y="656"/>
                    </a:lnTo>
                    <a:lnTo>
                      <a:pt x="160" y="656"/>
                    </a:lnTo>
                    <a:lnTo>
                      <a:pt x="160" y="642"/>
                    </a:lnTo>
                    <a:lnTo>
                      <a:pt x="160" y="635"/>
                    </a:lnTo>
                    <a:lnTo>
                      <a:pt x="152" y="635"/>
                    </a:lnTo>
                    <a:lnTo>
                      <a:pt x="138" y="635"/>
                    </a:lnTo>
                    <a:lnTo>
                      <a:pt x="131" y="642"/>
                    </a:lnTo>
                    <a:lnTo>
                      <a:pt x="116" y="642"/>
                    </a:lnTo>
                    <a:lnTo>
                      <a:pt x="124" y="635"/>
                    </a:lnTo>
                    <a:lnTo>
                      <a:pt x="116" y="635"/>
                    </a:lnTo>
                    <a:lnTo>
                      <a:pt x="131" y="627"/>
                    </a:lnTo>
                    <a:lnTo>
                      <a:pt x="138" y="613"/>
                    </a:lnTo>
                    <a:lnTo>
                      <a:pt x="131" y="591"/>
                    </a:lnTo>
                    <a:lnTo>
                      <a:pt x="124" y="584"/>
                    </a:lnTo>
                    <a:lnTo>
                      <a:pt x="109" y="599"/>
                    </a:lnTo>
                    <a:lnTo>
                      <a:pt x="95" y="584"/>
                    </a:lnTo>
                    <a:lnTo>
                      <a:pt x="86" y="584"/>
                    </a:lnTo>
                    <a:lnTo>
                      <a:pt x="79" y="584"/>
                    </a:lnTo>
                    <a:lnTo>
                      <a:pt x="79" y="577"/>
                    </a:lnTo>
                    <a:lnTo>
                      <a:pt x="72" y="577"/>
                    </a:lnTo>
                    <a:lnTo>
                      <a:pt x="72" y="591"/>
                    </a:lnTo>
                    <a:lnTo>
                      <a:pt x="64" y="591"/>
                    </a:lnTo>
                    <a:lnTo>
                      <a:pt x="57" y="591"/>
                    </a:lnTo>
                    <a:lnTo>
                      <a:pt x="50" y="584"/>
                    </a:lnTo>
                    <a:lnTo>
                      <a:pt x="57" y="577"/>
                    </a:lnTo>
                    <a:lnTo>
                      <a:pt x="43" y="570"/>
                    </a:lnTo>
                    <a:lnTo>
                      <a:pt x="43" y="563"/>
                    </a:lnTo>
                    <a:lnTo>
                      <a:pt x="43" y="555"/>
                    </a:lnTo>
                    <a:lnTo>
                      <a:pt x="36" y="555"/>
                    </a:lnTo>
                    <a:lnTo>
                      <a:pt x="21" y="555"/>
                    </a:lnTo>
                    <a:lnTo>
                      <a:pt x="14" y="548"/>
                    </a:lnTo>
                    <a:lnTo>
                      <a:pt x="0" y="555"/>
                    </a:lnTo>
                    <a:lnTo>
                      <a:pt x="0" y="534"/>
                    </a:lnTo>
                    <a:lnTo>
                      <a:pt x="36" y="462"/>
                    </a:lnTo>
                    <a:lnTo>
                      <a:pt x="43" y="440"/>
                    </a:lnTo>
                    <a:lnTo>
                      <a:pt x="50" y="411"/>
                    </a:lnTo>
                    <a:lnTo>
                      <a:pt x="57" y="367"/>
                    </a:lnTo>
                    <a:lnTo>
                      <a:pt x="50" y="360"/>
                    </a:lnTo>
                    <a:lnTo>
                      <a:pt x="50" y="345"/>
                    </a:lnTo>
                    <a:lnTo>
                      <a:pt x="43" y="324"/>
                    </a:lnTo>
                    <a:lnTo>
                      <a:pt x="43" y="317"/>
                    </a:lnTo>
                    <a:lnTo>
                      <a:pt x="28" y="309"/>
                    </a:lnTo>
                    <a:lnTo>
                      <a:pt x="14" y="302"/>
                    </a:lnTo>
                    <a:lnTo>
                      <a:pt x="21" y="295"/>
                    </a:lnTo>
                    <a:lnTo>
                      <a:pt x="28" y="295"/>
                    </a:lnTo>
                    <a:lnTo>
                      <a:pt x="43" y="302"/>
                    </a:lnTo>
                    <a:lnTo>
                      <a:pt x="50" y="302"/>
                    </a:lnTo>
                    <a:lnTo>
                      <a:pt x="57" y="288"/>
                    </a:lnTo>
                    <a:lnTo>
                      <a:pt x="64" y="295"/>
                    </a:lnTo>
                    <a:lnTo>
                      <a:pt x="72" y="288"/>
                    </a:lnTo>
                    <a:lnTo>
                      <a:pt x="79" y="281"/>
                    </a:lnTo>
                    <a:lnTo>
                      <a:pt x="116" y="252"/>
                    </a:lnTo>
                    <a:lnTo>
                      <a:pt x="124" y="252"/>
                    </a:lnTo>
                    <a:lnTo>
                      <a:pt x="124" y="245"/>
                    </a:lnTo>
                    <a:lnTo>
                      <a:pt x="138" y="230"/>
                    </a:lnTo>
                    <a:lnTo>
                      <a:pt x="145" y="209"/>
                    </a:lnTo>
                    <a:lnTo>
                      <a:pt x="167" y="187"/>
                    </a:lnTo>
                    <a:lnTo>
                      <a:pt x="181" y="187"/>
                    </a:lnTo>
                    <a:lnTo>
                      <a:pt x="174" y="187"/>
                    </a:lnTo>
                    <a:lnTo>
                      <a:pt x="181" y="187"/>
                    </a:lnTo>
                    <a:lnTo>
                      <a:pt x="188" y="180"/>
                    </a:lnTo>
                    <a:lnTo>
                      <a:pt x="181" y="180"/>
                    </a:lnTo>
                    <a:lnTo>
                      <a:pt x="181" y="173"/>
                    </a:lnTo>
                    <a:lnTo>
                      <a:pt x="196" y="158"/>
                    </a:lnTo>
                    <a:lnTo>
                      <a:pt x="203" y="151"/>
                    </a:lnTo>
                    <a:lnTo>
                      <a:pt x="224" y="115"/>
                    </a:lnTo>
                    <a:lnTo>
                      <a:pt x="217" y="101"/>
                    </a:lnTo>
                    <a:lnTo>
                      <a:pt x="217" y="86"/>
                    </a:lnTo>
                    <a:lnTo>
                      <a:pt x="224" y="79"/>
                    </a:lnTo>
                    <a:lnTo>
                      <a:pt x="239" y="29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75" y="21"/>
                    </a:lnTo>
                    <a:lnTo>
                      <a:pt x="282" y="21"/>
                    </a:lnTo>
                    <a:lnTo>
                      <a:pt x="289" y="14"/>
                    </a:lnTo>
                    <a:lnTo>
                      <a:pt x="304" y="14"/>
                    </a:lnTo>
                    <a:lnTo>
                      <a:pt x="304" y="21"/>
                    </a:lnTo>
                    <a:lnTo>
                      <a:pt x="311" y="29"/>
                    </a:lnTo>
                    <a:lnTo>
                      <a:pt x="311" y="36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98"/>
              <p:cNvSpPr>
                <a:spLocks/>
              </p:cNvSpPr>
              <p:nvPr/>
            </p:nvSpPr>
            <p:spPr bwMode="auto">
              <a:xfrm>
                <a:off x="5937250" y="3067050"/>
                <a:ext cx="812800" cy="766763"/>
              </a:xfrm>
              <a:custGeom>
                <a:avLst/>
                <a:gdLst>
                  <a:gd name="T0" fmla="*/ 2147483647 w 512"/>
                  <a:gd name="T1" fmla="*/ 2147483647 h 483"/>
                  <a:gd name="T2" fmla="*/ 2147483647 w 512"/>
                  <a:gd name="T3" fmla="*/ 2147483647 h 483"/>
                  <a:gd name="T4" fmla="*/ 2147483647 w 512"/>
                  <a:gd name="T5" fmla="*/ 2147483647 h 483"/>
                  <a:gd name="T6" fmla="*/ 2147483647 w 512"/>
                  <a:gd name="T7" fmla="*/ 2147483647 h 483"/>
                  <a:gd name="T8" fmla="*/ 2147483647 w 512"/>
                  <a:gd name="T9" fmla="*/ 2147483647 h 483"/>
                  <a:gd name="T10" fmla="*/ 2147483647 w 512"/>
                  <a:gd name="T11" fmla="*/ 2147483647 h 483"/>
                  <a:gd name="T12" fmla="*/ 2147483647 w 512"/>
                  <a:gd name="T13" fmla="*/ 2147483647 h 483"/>
                  <a:gd name="T14" fmla="*/ 2147483647 w 512"/>
                  <a:gd name="T15" fmla="*/ 2147483647 h 483"/>
                  <a:gd name="T16" fmla="*/ 2147483647 w 512"/>
                  <a:gd name="T17" fmla="*/ 2147483647 h 483"/>
                  <a:gd name="T18" fmla="*/ 2147483647 w 512"/>
                  <a:gd name="T19" fmla="*/ 2147483647 h 483"/>
                  <a:gd name="T20" fmla="*/ 2147483647 w 512"/>
                  <a:gd name="T21" fmla="*/ 2147483647 h 483"/>
                  <a:gd name="T22" fmla="*/ 2147483647 w 512"/>
                  <a:gd name="T23" fmla="*/ 2147483647 h 483"/>
                  <a:gd name="T24" fmla="*/ 2147483647 w 512"/>
                  <a:gd name="T25" fmla="*/ 2147483647 h 483"/>
                  <a:gd name="T26" fmla="*/ 2147483647 w 512"/>
                  <a:gd name="T27" fmla="*/ 2147483647 h 483"/>
                  <a:gd name="T28" fmla="*/ 2147483647 w 512"/>
                  <a:gd name="T29" fmla="*/ 2147483647 h 483"/>
                  <a:gd name="T30" fmla="*/ 2147483647 w 512"/>
                  <a:gd name="T31" fmla="*/ 2147483647 h 483"/>
                  <a:gd name="T32" fmla="*/ 2147483647 w 512"/>
                  <a:gd name="T33" fmla="*/ 2147483647 h 483"/>
                  <a:gd name="T34" fmla="*/ 2147483647 w 512"/>
                  <a:gd name="T35" fmla="*/ 2147483647 h 483"/>
                  <a:gd name="T36" fmla="*/ 2147483647 w 512"/>
                  <a:gd name="T37" fmla="*/ 2147483647 h 483"/>
                  <a:gd name="T38" fmla="*/ 2147483647 w 512"/>
                  <a:gd name="T39" fmla="*/ 2147483647 h 483"/>
                  <a:gd name="T40" fmla="*/ 2147483647 w 512"/>
                  <a:gd name="T41" fmla="*/ 2147483647 h 483"/>
                  <a:gd name="T42" fmla="*/ 2147483647 w 512"/>
                  <a:gd name="T43" fmla="*/ 2147483647 h 483"/>
                  <a:gd name="T44" fmla="*/ 2147483647 w 512"/>
                  <a:gd name="T45" fmla="*/ 2147483647 h 483"/>
                  <a:gd name="T46" fmla="*/ 2147483647 w 512"/>
                  <a:gd name="T47" fmla="*/ 2147483647 h 483"/>
                  <a:gd name="T48" fmla="*/ 2147483647 w 512"/>
                  <a:gd name="T49" fmla="*/ 2147483647 h 483"/>
                  <a:gd name="T50" fmla="*/ 0 w 512"/>
                  <a:gd name="T51" fmla="*/ 2147483647 h 483"/>
                  <a:gd name="T52" fmla="*/ 2147483647 w 512"/>
                  <a:gd name="T53" fmla="*/ 2147483647 h 483"/>
                  <a:gd name="T54" fmla="*/ 2147483647 w 512"/>
                  <a:gd name="T55" fmla="*/ 2147483647 h 483"/>
                  <a:gd name="T56" fmla="*/ 2147483647 w 512"/>
                  <a:gd name="T57" fmla="*/ 2147483647 h 483"/>
                  <a:gd name="T58" fmla="*/ 2147483647 w 512"/>
                  <a:gd name="T59" fmla="*/ 2147483647 h 483"/>
                  <a:gd name="T60" fmla="*/ 2147483647 w 512"/>
                  <a:gd name="T61" fmla="*/ 2147483647 h 483"/>
                  <a:gd name="T62" fmla="*/ 2147483647 w 512"/>
                  <a:gd name="T63" fmla="*/ 2147483647 h 483"/>
                  <a:gd name="T64" fmla="*/ 2147483647 w 512"/>
                  <a:gd name="T65" fmla="*/ 2147483647 h 483"/>
                  <a:gd name="T66" fmla="*/ 2147483647 w 512"/>
                  <a:gd name="T67" fmla="*/ 2147483647 h 483"/>
                  <a:gd name="T68" fmla="*/ 2147483647 w 512"/>
                  <a:gd name="T69" fmla="*/ 2147483647 h 483"/>
                  <a:gd name="T70" fmla="*/ 2147483647 w 512"/>
                  <a:gd name="T71" fmla="*/ 2147483647 h 483"/>
                  <a:gd name="T72" fmla="*/ 2147483647 w 512"/>
                  <a:gd name="T73" fmla="*/ 2147483647 h 483"/>
                  <a:gd name="T74" fmla="*/ 2147483647 w 512"/>
                  <a:gd name="T75" fmla="*/ 2147483647 h 483"/>
                  <a:gd name="T76" fmla="*/ 2147483647 w 512"/>
                  <a:gd name="T77" fmla="*/ 0 h 483"/>
                  <a:gd name="T78" fmla="*/ 2147483647 w 512"/>
                  <a:gd name="T79" fmla="*/ 2147483647 h 483"/>
                  <a:gd name="T80" fmla="*/ 2147483647 w 512"/>
                  <a:gd name="T81" fmla="*/ 2147483647 h 483"/>
                  <a:gd name="T82" fmla="*/ 2147483647 w 512"/>
                  <a:gd name="T83" fmla="*/ 2147483647 h 483"/>
                  <a:gd name="T84" fmla="*/ 2147483647 w 512"/>
                  <a:gd name="T85" fmla="*/ 2147483647 h 483"/>
                  <a:gd name="T86" fmla="*/ 2147483647 w 512"/>
                  <a:gd name="T87" fmla="*/ 2147483647 h 483"/>
                  <a:gd name="T88" fmla="*/ 2147483647 w 512"/>
                  <a:gd name="T89" fmla="*/ 2147483647 h 483"/>
                  <a:gd name="T90" fmla="*/ 2147483647 w 512"/>
                  <a:gd name="T91" fmla="*/ 2147483647 h 483"/>
                  <a:gd name="T92" fmla="*/ 2147483647 w 512"/>
                  <a:gd name="T93" fmla="*/ 2147483647 h 483"/>
                  <a:gd name="T94" fmla="*/ 2147483647 w 512"/>
                  <a:gd name="T95" fmla="*/ 2147483647 h 4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2"/>
                  <a:gd name="T145" fmla="*/ 0 h 483"/>
                  <a:gd name="T146" fmla="*/ 512 w 512"/>
                  <a:gd name="T147" fmla="*/ 483 h 4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2" h="483">
                    <a:moveTo>
                      <a:pt x="376" y="165"/>
                    </a:moveTo>
                    <a:lnTo>
                      <a:pt x="383" y="165"/>
                    </a:lnTo>
                    <a:lnTo>
                      <a:pt x="390" y="180"/>
                    </a:lnTo>
                    <a:lnTo>
                      <a:pt x="404" y="180"/>
                    </a:lnTo>
                    <a:lnTo>
                      <a:pt x="419" y="187"/>
                    </a:lnTo>
                    <a:lnTo>
                      <a:pt x="426" y="201"/>
                    </a:lnTo>
                    <a:lnTo>
                      <a:pt x="419" y="209"/>
                    </a:lnTo>
                    <a:lnTo>
                      <a:pt x="426" y="237"/>
                    </a:lnTo>
                    <a:lnTo>
                      <a:pt x="433" y="252"/>
                    </a:lnTo>
                    <a:lnTo>
                      <a:pt x="440" y="259"/>
                    </a:lnTo>
                    <a:lnTo>
                      <a:pt x="440" y="273"/>
                    </a:lnTo>
                    <a:lnTo>
                      <a:pt x="433" y="295"/>
                    </a:lnTo>
                    <a:lnTo>
                      <a:pt x="469" y="288"/>
                    </a:lnTo>
                    <a:lnTo>
                      <a:pt x="469" y="295"/>
                    </a:lnTo>
                    <a:lnTo>
                      <a:pt x="469" y="302"/>
                    </a:lnTo>
                    <a:lnTo>
                      <a:pt x="476" y="309"/>
                    </a:lnTo>
                    <a:lnTo>
                      <a:pt x="491" y="317"/>
                    </a:lnTo>
                    <a:lnTo>
                      <a:pt x="498" y="324"/>
                    </a:lnTo>
                    <a:lnTo>
                      <a:pt x="512" y="324"/>
                    </a:lnTo>
                    <a:lnTo>
                      <a:pt x="512" y="338"/>
                    </a:lnTo>
                    <a:lnTo>
                      <a:pt x="505" y="353"/>
                    </a:lnTo>
                    <a:lnTo>
                      <a:pt x="491" y="367"/>
                    </a:lnTo>
                    <a:lnTo>
                      <a:pt x="484" y="360"/>
                    </a:lnTo>
                    <a:lnTo>
                      <a:pt x="476" y="374"/>
                    </a:lnTo>
                    <a:lnTo>
                      <a:pt x="455" y="381"/>
                    </a:lnTo>
                    <a:lnTo>
                      <a:pt x="455" y="389"/>
                    </a:lnTo>
                    <a:lnTo>
                      <a:pt x="455" y="403"/>
                    </a:lnTo>
                    <a:lnTo>
                      <a:pt x="448" y="417"/>
                    </a:lnTo>
                    <a:lnTo>
                      <a:pt x="433" y="432"/>
                    </a:lnTo>
                    <a:lnTo>
                      <a:pt x="426" y="446"/>
                    </a:lnTo>
                    <a:lnTo>
                      <a:pt x="419" y="446"/>
                    </a:lnTo>
                    <a:lnTo>
                      <a:pt x="404" y="446"/>
                    </a:lnTo>
                    <a:lnTo>
                      <a:pt x="404" y="439"/>
                    </a:lnTo>
                    <a:lnTo>
                      <a:pt x="397" y="439"/>
                    </a:lnTo>
                    <a:lnTo>
                      <a:pt x="383" y="453"/>
                    </a:lnTo>
                    <a:lnTo>
                      <a:pt x="376" y="453"/>
                    </a:lnTo>
                    <a:lnTo>
                      <a:pt x="383" y="469"/>
                    </a:lnTo>
                    <a:lnTo>
                      <a:pt x="383" y="476"/>
                    </a:lnTo>
                    <a:lnTo>
                      <a:pt x="368" y="483"/>
                    </a:lnTo>
                    <a:lnTo>
                      <a:pt x="361" y="476"/>
                    </a:lnTo>
                    <a:lnTo>
                      <a:pt x="332" y="469"/>
                    </a:lnTo>
                    <a:lnTo>
                      <a:pt x="325" y="462"/>
                    </a:lnTo>
                    <a:lnTo>
                      <a:pt x="318" y="439"/>
                    </a:lnTo>
                    <a:lnTo>
                      <a:pt x="311" y="439"/>
                    </a:lnTo>
                    <a:lnTo>
                      <a:pt x="304" y="417"/>
                    </a:lnTo>
                    <a:lnTo>
                      <a:pt x="296" y="403"/>
                    </a:lnTo>
                    <a:lnTo>
                      <a:pt x="289" y="374"/>
                    </a:lnTo>
                    <a:lnTo>
                      <a:pt x="289" y="360"/>
                    </a:lnTo>
                    <a:lnTo>
                      <a:pt x="289" y="353"/>
                    </a:lnTo>
                    <a:lnTo>
                      <a:pt x="275" y="331"/>
                    </a:lnTo>
                    <a:lnTo>
                      <a:pt x="260" y="295"/>
                    </a:lnTo>
                    <a:lnTo>
                      <a:pt x="253" y="302"/>
                    </a:lnTo>
                    <a:lnTo>
                      <a:pt x="232" y="302"/>
                    </a:lnTo>
                    <a:lnTo>
                      <a:pt x="216" y="302"/>
                    </a:lnTo>
                    <a:lnTo>
                      <a:pt x="201" y="309"/>
                    </a:lnTo>
                    <a:lnTo>
                      <a:pt x="194" y="302"/>
                    </a:lnTo>
                    <a:lnTo>
                      <a:pt x="187" y="309"/>
                    </a:lnTo>
                    <a:lnTo>
                      <a:pt x="180" y="317"/>
                    </a:lnTo>
                    <a:lnTo>
                      <a:pt x="173" y="317"/>
                    </a:lnTo>
                    <a:lnTo>
                      <a:pt x="158" y="338"/>
                    </a:lnTo>
                    <a:lnTo>
                      <a:pt x="144" y="345"/>
                    </a:lnTo>
                    <a:lnTo>
                      <a:pt x="122" y="353"/>
                    </a:lnTo>
                    <a:lnTo>
                      <a:pt x="115" y="353"/>
                    </a:lnTo>
                    <a:lnTo>
                      <a:pt x="115" y="345"/>
                    </a:lnTo>
                    <a:lnTo>
                      <a:pt x="101" y="345"/>
                    </a:lnTo>
                    <a:lnTo>
                      <a:pt x="93" y="331"/>
                    </a:lnTo>
                    <a:lnTo>
                      <a:pt x="86" y="331"/>
                    </a:lnTo>
                    <a:lnTo>
                      <a:pt x="86" y="324"/>
                    </a:lnTo>
                    <a:lnTo>
                      <a:pt x="79" y="324"/>
                    </a:lnTo>
                    <a:lnTo>
                      <a:pt x="79" y="338"/>
                    </a:lnTo>
                    <a:lnTo>
                      <a:pt x="72" y="331"/>
                    </a:lnTo>
                    <a:lnTo>
                      <a:pt x="65" y="338"/>
                    </a:lnTo>
                    <a:lnTo>
                      <a:pt x="50" y="338"/>
                    </a:lnTo>
                    <a:lnTo>
                      <a:pt x="36" y="345"/>
                    </a:lnTo>
                    <a:lnTo>
                      <a:pt x="29" y="338"/>
                    </a:lnTo>
                    <a:lnTo>
                      <a:pt x="14" y="345"/>
                    </a:lnTo>
                    <a:lnTo>
                      <a:pt x="0" y="353"/>
                    </a:lnTo>
                    <a:lnTo>
                      <a:pt x="0" y="345"/>
                    </a:lnTo>
                    <a:lnTo>
                      <a:pt x="0" y="324"/>
                    </a:lnTo>
                    <a:lnTo>
                      <a:pt x="29" y="317"/>
                    </a:lnTo>
                    <a:lnTo>
                      <a:pt x="21" y="302"/>
                    </a:lnTo>
                    <a:lnTo>
                      <a:pt x="7" y="302"/>
                    </a:lnTo>
                    <a:lnTo>
                      <a:pt x="0" y="288"/>
                    </a:lnTo>
                    <a:lnTo>
                      <a:pt x="14" y="281"/>
                    </a:lnTo>
                    <a:lnTo>
                      <a:pt x="14" y="266"/>
                    </a:lnTo>
                    <a:lnTo>
                      <a:pt x="7" y="259"/>
                    </a:lnTo>
                    <a:lnTo>
                      <a:pt x="7" y="252"/>
                    </a:lnTo>
                    <a:lnTo>
                      <a:pt x="7" y="245"/>
                    </a:lnTo>
                    <a:lnTo>
                      <a:pt x="14" y="237"/>
                    </a:lnTo>
                    <a:lnTo>
                      <a:pt x="29" y="252"/>
                    </a:lnTo>
                    <a:lnTo>
                      <a:pt x="29" y="245"/>
                    </a:lnTo>
                    <a:lnTo>
                      <a:pt x="36" y="245"/>
                    </a:lnTo>
                    <a:lnTo>
                      <a:pt x="43" y="230"/>
                    </a:lnTo>
                    <a:lnTo>
                      <a:pt x="50" y="216"/>
                    </a:lnTo>
                    <a:lnTo>
                      <a:pt x="43" y="201"/>
                    </a:lnTo>
                    <a:lnTo>
                      <a:pt x="43" y="173"/>
                    </a:lnTo>
                    <a:lnTo>
                      <a:pt x="36" y="158"/>
                    </a:lnTo>
                    <a:lnTo>
                      <a:pt x="50" y="144"/>
                    </a:lnTo>
                    <a:lnTo>
                      <a:pt x="57" y="144"/>
                    </a:lnTo>
                    <a:lnTo>
                      <a:pt x="65" y="137"/>
                    </a:lnTo>
                    <a:lnTo>
                      <a:pt x="72" y="129"/>
                    </a:lnTo>
                    <a:lnTo>
                      <a:pt x="72" y="122"/>
                    </a:lnTo>
                    <a:lnTo>
                      <a:pt x="79" y="108"/>
                    </a:lnTo>
                    <a:lnTo>
                      <a:pt x="50" y="101"/>
                    </a:lnTo>
                    <a:lnTo>
                      <a:pt x="50" y="93"/>
                    </a:lnTo>
                    <a:lnTo>
                      <a:pt x="57" y="86"/>
                    </a:lnTo>
                    <a:lnTo>
                      <a:pt x="50" y="72"/>
                    </a:lnTo>
                    <a:lnTo>
                      <a:pt x="50" y="50"/>
                    </a:lnTo>
                    <a:lnTo>
                      <a:pt x="86" y="36"/>
                    </a:lnTo>
                    <a:lnTo>
                      <a:pt x="93" y="36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22" y="36"/>
                    </a:lnTo>
                    <a:lnTo>
                      <a:pt x="129" y="36"/>
                    </a:lnTo>
                    <a:lnTo>
                      <a:pt x="151" y="7"/>
                    </a:lnTo>
                    <a:lnTo>
                      <a:pt x="158" y="14"/>
                    </a:lnTo>
                    <a:lnTo>
                      <a:pt x="173" y="0"/>
                    </a:lnTo>
                    <a:lnTo>
                      <a:pt x="194" y="65"/>
                    </a:lnTo>
                    <a:lnTo>
                      <a:pt x="194" y="79"/>
                    </a:lnTo>
                    <a:lnTo>
                      <a:pt x="201" y="72"/>
                    </a:lnTo>
                    <a:lnTo>
                      <a:pt x="209" y="65"/>
                    </a:lnTo>
                    <a:lnTo>
                      <a:pt x="223" y="57"/>
                    </a:lnTo>
                    <a:lnTo>
                      <a:pt x="232" y="57"/>
                    </a:lnTo>
                    <a:lnTo>
                      <a:pt x="239" y="65"/>
                    </a:lnTo>
                    <a:lnTo>
                      <a:pt x="260" y="50"/>
                    </a:lnTo>
                    <a:lnTo>
                      <a:pt x="268" y="57"/>
                    </a:lnTo>
                    <a:lnTo>
                      <a:pt x="275" y="57"/>
                    </a:lnTo>
                    <a:lnTo>
                      <a:pt x="268" y="36"/>
                    </a:lnTo>
                    <a:lnTo>
                      <a:pt x="268" y="29"/>
                    </a:lnTo>
                    <a:lnTo>
                      <a:pt x="296" y="29"/>
                    </a:lnTo>
                    <a:lnTo>
                      <a:pt x="304" y="36"/>
                    </a:lnTo>
                    <a:lnTo>
                      <a:pt x="304" y="43"/>
                    </a:lnTo>
                    <a:lnTo>
                      <a:pt x="311" y="50"/>
                    </a:lnTo>
                    <a:lnTo>
                      <a:pt x="325" y="43"/>
                    </a:lnTo>
                    <a:lnTo>
                      <a:pt x="332" y="50"/>
                    </a:lnTo>
                    <a:lnTo>
                      <a:pt x="332" y="65"/>
                    </a:lnTo>
                    <a:lnTo>
                      <a:pt x="325" y="79"/>
                    </a:lnTo>
                    <a:lnTo>
                      <a:pt x="332" y="86"/>
                    </a:lnTo>
                    <a:lnTo>
                      <a:pt x="332" y="101"/>
                    </a:lnTo>
                    <a:lnTo>
                      <a:pt x="332" y="122"/>
                    </a:lnTo>
                    <a:lnTo>
                      <a:pt x="332" y="151"/>
                    </a:lnTo>
                    <a:lnTo>
                      <a:pt x="340" y="158"/>
                    </a:lnTo>
                    <a:lnTo>
                      <a:pt x="354" y="158"/>
                    </a:lnTo>
                    <a:lnTo>
                      <a:pt x="361" y="165"/>
                    </a:lnTo>
                    <a:lnTo>
                      <a:pt x="376" y="16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99"/>
              <p:cNvSpPr>
                <a:spLocks/>
              </p:cNvSpPr>
              <p:nvPr/>
            </p:nvSpPr>
            <p:spPr bwMode="auto">
              <a:xfrm>
                <a:off x="5937250" y="3067050"/>
                <a:ext cx="812800" cy="766763"/>
              </a:xfrm>
              <a:custGeom>
                <a:avLst/>
                <a:gdLst>
                  <a:gd name="T0" fmla="*/ 2147483647 w 512"/>
                  <a:gd name="T1" fmla="*/ 2147483647 h 483"/>
                  <a:gd name="T2" fmla="*/ 2147483647 w 512"/>
                  <a:gd name="T3" fmla="*/ 2147483647 h 483"/>
                  <a:gd name="T4" fmla="*/ 2147483647 w 512"/>
                  <a:gd name="T5" fmla="*/ 2147483647 h 483"/>
                  <a:gd name="T6" fmla="*/ 2147483647 w 512"/>
                  <a:gd name="T7" fmla="*/ 2147483647 h 483"/>
                  <a:gd name="T8" fmla="*/ 2147483647 w 512"/>
                  <a:gd name="T9" fmla="*/ 2147483647 h 483"/>
                  <a:gd name="T10" fmla="*/ 2147483647 w 512"/>
                  <a:gd name="T11" fmla="*/ 2147483647 h 483"/>
                  <a:gd name="T12" fmla="*/ 2147483647 w 512"/>
                  <a:gd name="T13" fmla="*/ 2147483647 h 483"/>
                  <a:gd name="T14" fmla="*/ 2147483647 w 512"/>
                  <a:gd name="T15" fmla="*/ 2147483647 h 483"/>
                  <a:gd name="T16" fmla="*/ 2147483647 w 512"/>
                  <a:gd name="T17" fmla="*/ 2147483647 h 483"/>
                  <a:gd name="T18" fmla="*/ 2147483647 w 512"/>
                  <a:gd name="T19" fmla="*/ 2147483647 h 483"/>
                  <a:gd name="T20" fmla="*/ 2147483647 w 512"/>
                  <a:gd name="T21" fmla="*/ 2147483647 h 483"/>
                  <a:gd name="T22" fmla="*/ 2147483647 w 512"/>
                  <a:gd name="T23" fmla="*/ 2147483647 h 483"/>
                  <a:gd name="T24" fmla="*/ 2147483647 w 512"/>
                  <a:gd name="T25" fmla="*/ 2147483647 h 483"/>
                  <a:gd name="T26" fmla="*/ 2147483647 w 512"/>
                  <a:gd name="T27" fmla="*/ 2147483647 h 483"/>
                  <a:gd name="T28" fmla="*/ 2147483647 w 512"/>
                  <a:gd name="T29" fmla="*/ 2147483647 h 483"/>
                  <a:gd name="T30" fmla="*/ 2147483647 w 512"/>
                  <a:gd name="T31" fmla="*/ 2147483647 h 483"/>
                  <a:gd name="T32" fmla="*/ 2147483647 w 512"/>
                  <a:gd name="T33" fmla="*/ 2147483647 h 483"/>
                  <a:gd name="T34" fmla="*/ 2147483647 w 512"/>
                  <a:gd name="T35" fmla="*/ 2147483647 h 483"/>
                  <a:gd name="T36" fmla="*/ 2147483647 w 512"/>
                  <a:gd name="T37" fmla="*/ 2147483647 h 483"/>
                  <a:gd name="T38" fmla="*/ 2147483647 w 512"/>
                  <a:gd name="T39" fmla="*/ 2147483647 h 483"/>
                  <a:gd name="T40" fmla="*/ 2147483647 w 512"/>
                  <a:gd name="T41" fmla="*/ 2147483647 h 483"/>
                  <a:gd name="T42" fmla="*/ 2147483647 w 512"/>
                  <a:gd name="T43" fmla="*/ 2147483647 h 483"/>
                  <a:gd name="T44" fmla="*/ 2147483647 w 512"/>
                  <a:gd name="T45" fmla="*/ 2147483647 h 483"/>
                  <a:gd name="T46" fmla="*/ 2147483647 w 512"/>
                  <a:gd name="T47" fmla="*/ 2147483647 h 483"/>
                  <a:gd name="T48" fmla="*/ 2147483647 w 512"/>
                  <a:gd name="T49" fmla="*/ 2147483647 h 483"/>
                  <a:gd name="T50" fmla="*/ 0 w 512"/>
                  <a:gd name="T51" fmla="*/ 2147483647 h 483"/>
                  <a:gd name="T52" fmla="*/ 2147483647 w 512"/>
                  <a:gd name="T53" fmla="*/ 2147483647 h 483"/>
                  <a:gd name="T54" fmla="*/ 2147483647 w 512"/>
                  <a:gd name="T55" fmla="*/ 2147483647 h 483"/>
                  <a:gd name="T56" fmla="*/ 2147483647 w 512"/>
                  <a:gd name="T57" fmla="*/ 2147483647 h 483"/>
                  <a:gd name="T58" fmla="*/ 2147483647 w 512"/>
                  <a:gd name="T59" fmla="*/ 2147483647 h 483"/>
                  <a:gd name="T60" fmla="*/ 2147483647 w 512"/>
                  <a:gd name="T61" fmla="*/ 2147483647 h 483"/>
                  <a:gd name="T62" fmla="*/ 2147483647 w 512"/>
                  <a:gd name="T63" fmla="*/ 2147483647 h 483"/>
                  <a:gd name="T64" fmla="*/ 2147483647 w 512"/>
                  <a:gd name="T65" fmla="*/ 2147483647 h 483"/>
                  <a:gd name="T66" fmla="*/ 2147483647 w 512"/>
                  <a:gd name="T67" fmla="*/ 2147483647 h 483"/>
                  <a:gd name="T68" fmla="*/ 2147483647 w 512"/>
                  <a:gd name="T69" fmla="*/ 2147483647 h 483"/>
                  <a:gd name="T70" fmla="*/ 2147483647 w 512"/>
                  <a:gd name="T71" fmla="*/ 2147483647 h 483"/>
                  <a:gd name="T72" fmla="*/ 2147483647 w 512"/>
                  <a:gd name="T73" fmla="*/ 2147483647 h 483"/>
                  <a:gd name="T74" fmla="*/ 2147483647 w 512"/>
                  <a:gd name="T75" fmla="*/ 2147483647 h 483"/>
                  <a:gd name="T76" fmla="*/ 2147483647 w 512"/>
                  <a:gd name="T77" fmla="*/ 0 h 483"/>
                  <a:gd name="T78" fmla="*/ 2147483647 w 512"/>
                  <a:gd name="T79" fmla="*/ 2147483647 h 483"/>
                  <a:gd name="T80" fmla="*/ 2147483647 w 512"/>
                  <a:gd name="T81" fmla="*/ 2147483647 h 483"/>
                  <a:gd name="T82" fmla="*/ 2147483647 w 512"/>
                  <a:gd name="T83" fmla="*/ 2147483647 h 483"/>
                  <a:gd name="T84" fmla="*/ 2147483647 w 512"/>
                  <a:gd name="T85" fmla="*/ 2147483647 h 483"/>
                  <a:gd name="T86" fmla="*/ 2147483647 w 512"/>
                  <a:gd name="T87" fmla="*/ 2147483647 h 483"/>
                  <a:gd name="T88" fmla="*/ 2147483647 w 512"/>
                  <a:gd name="T89" fmla="*/ 2147483647 h 483"/>
                  <a:gd name="T90" fmla="*/ 2147483647 w 512"/>
                  <a:gd name="T91" fmla="*/ 2147483647 h 483"/>
                  <a:gd name="T92" fmla="*/ 2147483647 w 512"/>
                  <a:gd name="T93" fmla="*/ 2147483647 h 483"/>
                  <a:gd name="T94" fmla="*/ 2147483647 w 512"/>
                  <a:gd name="T95" fmla="*/ 2147483647 h 4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2"/>
                  <a:gd name="T145" fmla="*/ 0 h 483"/>
                  <a:gd name="T146" fmla="*/ 512 w 512"/>
                  <a:gd name="T147" fmla="*/ 483 h 4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2" h="483">
                    <a:moveTo>
                      <a:pt x="376" y="165"/>
                    </a:moveTo>
                    <a:lnTo>
                      <a:pt x="383" y="165"/>
                    </a:lnTo>
                    <a:lnTo>
                      <a:pt x="390" y="180"/>
                    </a:lnTo>
                    <a:lnTo>
                      <a:pt x="404" y="180"/>
                    </a:lnTo>
                    <a:lnTo>
                      <a:pt x="419" y="187"/>
                    </a:lnTo>
                    <a:lnTo>
                      <a:pt x="426" y="201"/>
                    </a:lnTo>
                    <a:lnTo>
                      <a:pt x="419" y="209"/>
                    </a:lnTo>
                    <a:lnTo>
                      <a:pt x="426" y="237"/>
                    </a:lnTo>
                    <a:lnTo>
                      <a:pt x="433" y="252"/>
                    </a:lnTo>
                    <a:lnTo>
                      <a:pt x="440" y="259"/>
                    </a:lnTo>
                    <a:lnTo>
                      <a:pt x="440" y="273"/>
                    </a:lnTo>
                    <a:lnTo>
                      <a:pt x="433" y="295"/>
                    </a:lnTo>
                    <a:lnTo>
                      <a:pt x="469" y="288"/>
                    </a:lnTo>
                    <a:lnTo>
                      <a:pt x="469" y="295"/>
                    </a:lnTo>
                    <a:lnTo>
                      <a:pt x="469" y="302"/>
                    </a:lnTo>
                    <a:lnTo>
                      <a:pt x="476" y="309"/>
                    </a:lnTo>
                    <a:lnTo>
                      <a:pt x="491" y="317"/>
                    </a:lnTo>
                    <a:lnTo>
                      <a:pt x="498" y="324"/>
                    </a:lnTo>
                    <a:lnTo>
                      <a:pt x="512" y="324"/>
                    </a:lnTo>
                    <a:lnTo>
                      <a:pt x="512" y="338"/>
                    </a:lnTo>
                    <a:lnTo>
                      <a:pt x="505" y="353"/>
                    </a:lnTo>
                    <a:lnTo>
                      <a:pt x="491" y="367"/>
                    </a:lnTo>
                    <a:lnTo>
                      <a:pt x="484" y="360"/>
                    </a:lnTo>
                    <a:lnTo>
                      <a:pt x="476" y="374"/>
                    </a:lnTo>
                    <a:lnTo>
                      <a:pt x="455" y="381"/>
                    </a:lnTo>
                    <a:lnTo>
                      <a:pt x="455" y="389"/>
                    </a:lnTo>
                    <a:lnTo>
                      <a:pt x="455" y="403"/>
                    </a:lnTo>
                    <a:lnTo>
                      <a:pt x="448" y="417"/>
                    </a:lnTo>
                    <a:lnTo>
                      <a:pt x="433" y="432"/>
                    </a:lnTo>
                    <a:lnTo>
                      <a:pt x="426" y="446"/>
                    </a:lnTo>
                    <a:lnTo>
                      <a:pt x="419" y="446"/>
                    </a:lnTo>
                    <a:lnTo>
                      <a:pt x="404" y="446"/>
                    </a:lnTo>
                    <a:lnTo>
                      <a:pt x="404" y="439"/>
                    </a:lnTo>
                    <a:lnTo>
                      <a:pt x="397" y="439"/>
                    </a:lnTo>
                    <a:lnTo>
                      <a:pt x="383" y="453"/>
                    </a:lnTo>
                    <a:lnTo>
                      <a:pt x="376" y="453"/>
                    </a:lnTo>
                    <a:lnTo>
                      <a:pt x="383" y="469"/>
                    </a:lnTo>
                    <a:lnTo>
                      <a:pt x="383" y="476"/>
                    </a:lnTo>
                    <a:lnTo>
                      <a:pt x="368" y="483"/>
                    </a:lnTo>
                    <a:lnTo>
                      <a:pt x="361" y="476"/>
                    </a:lnTo>
                    <a:lnTo>
                      <a:pt x="332" y="469"/>
                    </a:lnTo>
                    <a:lnTo>
                      <a:pt x="325" y="462"/>
                    </a:lnTo>
                    <a:lnTo>
                      <a:pt x="318" y="439"/>
                    </a:lnTo>
                    <a:lnTo>
                      <a:pt x="311" y="439"/>
                    </a:lnTo>
                    <a:lnTo>
                      <a:pt x="304" y="417"/>
                    </a:lnTo>
                    <a:lnTo>
                      <a:pt x="296" y="403"/>
                    </a:lnTo>
                    <a:lnTo>
                      <a:pt x="289" y="374"/>
                    </a:lnTo>
                    <a:lnTo>
                      <a:pt x="289" y="360"/>
                    </a:lnTo>
                    <a:lnTo>
                      <a:pt x="289" y="353"/>
                    </a:lnTo>
                    <a:lnTo>
                      <a:pt x="275" y="331"/>
                    </a:lnTo>
                    <a:lnTo>
                      <a:pt x="260" y="295"/>
                    </a:lnTo>
                    <a:lnTo>
                      <a:pt x="253" y="302"/>
                    </a:lnTo>
                    <a:lnTo>
                      <a:pt x="232" y="302"/>
                    </a:lnTo>
                    <a:lnTo>
                      <a:pt x="216" y="302"/>
                    </a:lnTo>
                    <a:lnTo>
                      <a:pt x="201" y="309"/>
                    </a:lnTo>
                    <a:lnTo>
                      <a:pt x="194" y="302"/>
                    </a:lnTo>
                    <a:lnTo>
                      <a:pt x="187" y="309"/>
                    </a:lnTo>
                    <a:lnTo>
                      <a:pt x="180" y="317"/>
                    </a:lnTo>
                    <a:lnTo>
                      <a:pt x="173" y="317"/>
                    </a:lnTo>
                    <a:lnTo>
                      <a:pt x="158" y="338"/>
                    </a:lnTo>
                    <a:lnTo>
                      <a:pt x="144" y="345"/>
                    </a:lnTo>
                    <a:lnTo>
                      <a:pt x="122" y="353"/>
                    </a:lnTo>
                    <a:lnTo>
                      <a:pt x="115" y="353"/>
                    </a:lnTo>
                    <a:lnTo>
                      <a:pt x="115" y="345"/>
                    </a:lnTo>
                    <a:lnTo>
                      <a:pt x="101" y="345"/>
                    </a:lnTo>
                    <a:lnTo>
                      <a:pt x="93" y="331"/>
                    </a:lnTo>
                    <a:lnTo>
                      <a:pt x="86" y="331"/>
                    </a:lnTo>
                    <a:lnTo>
                      <a:pt x="86" y="324"/>
                    </a:lnTo>
                    <a:lnTo>
                      <a:pt x="79" y="324"/>
                    </a:lnTo>
                    <a:lnTo>
                      <a:pt x="79" y="338"/>
                    </a:lnTo>
                    <a:lnTo>
                      <a:pt x="72" y="331"/>
                    </a:lnTo>
                    <a:lnTo>
                      <a:pt x="65" y="338"/>
                    </a:lnTo>
                    <a:lnTo>
                      <a:pt x="50" y="338"/>
                    </a:lnTo>
                    <a:lnTo>
                      <a:pt x="36" y="345"/>
                    </a:lnTo>
                    <a:lnTo>
                      <a:pt x="29" y="338"/>
                    </a:lnTo>
                    <a:lnTo>
                      <a:pt x="14" y="345"/>
                    </a:lnTo>
                    <a:lnTo>
                      <a:pt x="0" y="353"/>
                    </a:lnTo>
                    <a:lnTo>
                      <a:pt x="0" y="345"/>
                    </a:lnTo>
                    <a:lnTo>
                      <a:pt x="0" y="324"/>
                    </a:lnTo>
                    <a:lnTo>
                      <a:pt x="29" y="317"/>
                    </a:lnTo>
                    <a:lnTo>
                      <a:pt x="21" y="302"/>
                    </a:lnTo>
                    <a:lnTo>
                      <a:pt x="7" y="302"/>
                    </a:lnTo>
                    <a:lnTo>
                      <a:pt x="0" y="288"/>
                    </a:lnTo>
                    <a:lnTo>
                      <a:pt x="14" y="281"/>
                    </a:lnTo>
                    <a:lnTo>
                      <a:pt x="14" y="266"/>
                    </a:lnTo>
                    <a:lnTo>
                      <a:pt x="7" y="259"/>
                    </a:lnTo>
                    <a:lnTo>
                      <a:pt x="7" y="252"/>
                    </a:lnTo>
                    <a:lnTo>
                      <a:pt x="7" y="245"/>
                    </a:lnTo>
                    <a:lnTo>
                      <a:pt x="14" y="237"/>
                    </a:lnTo>
                    <a:lnTo>
                      <a:pt x="29" y="252"/>
                    </a:lnTo>
                    <a:lnTo>
                      <a:pt x="29" y="245"/>
                    </a:lnTo>
                    <a:lnTo>
                      <a:pt x="36" y="245"/>
                    </a:lnTo>
                    <a:lnTo>
                      <a:pt x="43" y="230"/>
                    </a:lnTo>
                    <a:lnTo>
                      <a:pt x="50" y="216"/>
                    </a:lnTo>
                    <a:lnTo>
                      <a:pt x="43" y="201"/>
                    </a:lnTo>
                    <a:lnTo>
                      <a:pt x="43" y="173"/>
                    </a:lnTo>
                    <a:lnTo>
                      <a:pt x="36" y="158"/>
                    </a:lnTo>
                    <a:lnTo>
                      <a:pt x="50" y="144"/>
                    </a:lnTo>
                    <a:lnTo>
                      <a:pt x="57" y="144"/>
                    </a:lnTo>
                    <a:lnTo>
                      <a:pt x="65" y="137"/>
                    </a:lnTo>
                    <a:lnTo>
                      <a:pt x="72" y="129"/>
                    </a:lnTo>
                    <a:lnTo>
                      <a:pt x="72" y="122"/>
                    </a:lnTo>
                    <a:lnTo>
                      <a:pt x="79" y="108"/>
                    </a:lnTo>
                    <a:lnTo>
                      <a:pt x="50" y="101"/>
                    </a:lnTo>
                    <a:lnTo>
                      <a:pt x="50" y="93"/>
                    </a:lnTo>
                    <a:lnTo>
                      <a:pt x="57" y="86"/>
                    </a:lnTo>
                    <a:lnTo>
                      <a:pt x="50" y="72"/>
                    </a:lnTo>
                    <a:lnTo>
                      <a:pt x="50" y="50"/>
                    </a:lnTo>
                    <a:lnTo>
                      <a:pt x="86" y="36"/>
                    </a:lnTo>
                    <a:lnTo>
                      <a:pt x="93" y="36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22" y="36"/>
                    </a:lnTo>
                    <a:lnTo>
                      <a:pt x="129" y="36"/>
                    </a:lnTo>
                    <a:lnTo>
                      <a:pt x="151" y="7"/>
                    </a:lnTo>
                    <a:lnTo>
                      <a:pt x="158" y="14"/>
                    </a:lnTo>
                    <a:lnTo>
                      <a:pt x="173" y="0"/>
                    </a:lnTo>
                    <a:lnTo>
                      <a:pt x="194" y="65"/>
                    </a:lnTo>
                    <a:lnTo>
                      <a:pt x="194" y="79"/>
                    </a:lnTo>
                    <a:lnTo>
                      <a:pt x="201" y="72"/>
                    </a:lnTo>
                    <a:lnTo>
                      <a:pt x="209" y="65"/>
                    </a:lnTo>
                    <a:lnTo>
                      <a:pt x="223" y="57"/>
                    </a:lnTo>
                    <a:lnTo>
                      <a:pt x="232" y="57"/>
                    </a:lnTo>
                    <a:lnTo>
                      <a:pt x="239" y="65"/>
                    </a:lnTo>
                    <a:lnTo>
                      <a:pt x="260" y="50"/>
                    </a:lnTo>
                    <a:lnTo>
                      <a:pt x="268" y="57"/>
                    </a:lnTo>
                    <a:lnTo>
                      <a:pt x="275" y="57"/>
                    </a:lnTo>
                    <a:lnTo>
                      <a:pt x="268" y="36"/>
                    </a:lnTo>
                    <a:lnTo>
                      <a:pt x="268" y="29"/>
                    </a:lnTo>
                    <a:lnTo>
                      <a:pt x="296" y="29"/>
                    </a:lnTo>
                    <a:lnTo>
                      <a:pt x="304" y="36"/>
                    </a:lnTo>
                    <a:lnTo>
                      <a:pt x="304" y="43"/>
                    </a:lnTo>
                    <a:lnTo>
                      <a:pt x="311" y="50"/>
                    </a:lnTo>
                    <a:lnTo>
                      <a:pt x="325" y="43"/>
                    </a:lnTo>
                    <a:lnTo>
                      <a:pt x="332" y="50"/>
                    </a:lnTo>
                    <a:lnTo>
                      <a:pt x="332" y="65"/>
                    </a:lnTo>
                    <a:lnTo>
                      <a:pt x="325" y="79"/>
                    </a:lnTo>
                    <a:lnTo>
                      <a:pt x="332" y="86"/>
                    </a:lnTo>
                    <a:lnTo>
                      <a:pt x="332" y="101"/>
                    </a:lnTo>
                    <a:lnTo>
                      <a:pt x="332" y="122"/>
                    </a:lnTo>
                    <a:lnTo>
                      <a:pt x="332" y="151"/>
                    </a:lnTo>
                    <a:lnTo>
                      <a:pt x="340" y="158"/>
                    </a:lnTo>
                    <a:lnTo>
                      <a:pt x="354" y="158"/>
                    </a:lnTo>
                    <a:lnTo>
                      <a:pt x="361" y="165"/>
                    </a:lnTo>
                    <a:lnTo>
                      <a:pt x="376" y="165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Freeform 100"/>
              <p:cNvSpPr>
                <a:spLocks/>
              </p:cNvSpPr>
              <p:nvPr/>
            </p:nvSpPr>
            <p:spPr bwMode="auto">
              <a:xfrm>
                <a:off x="5191125" y="4051300"/>
                <a:ext cx="654050" cy="503238"/>
              </a:xfrm>
              <a:custGeom>
                <a:avLst/>
                <a:gdLst>
                  <a:gd name="T0" fmla="*/ 2147483647 w 412"/>
                  <a:gd name="T1" fmla="*/ 2147483647 h 317"/>
                  <a:gd name="T2" fmla="*/ 2147483647 w 412"/>
                  <a:gd name="T3" fmla="*/ 2147483647 h 317"/>
                  <a:gd name="T4" fmla="*/ 2147483647 w 412"/>
                  <a:gd name="T5" fmla="*/ 2147483647 h 317"/>
                  <a:gd name="T6" fmla="*/ 2147483647 w 412"/>
                  <a:gd name="T7" fmla="*/ 2147483647 h 317"/>
                  <a:gd name="T8" fmla="*/ 2147483647 w 412"/>
                  <a:gd name="T9" fmla="*/ 2147483647 h 317"/>
                  <a:gd name="T10" fmla="*/ 2147483647 w 412"/>
                  <a:gd name="T11" fmla="*/ 2147483647 h 317"/>
                  <a:gd name="T12" fmla="*/ 2147483647 w 412"/>
                  <a:gd name="T13" fmla="*/ 2147483647 h 317"/>
                  <a:gd name="T14" fmla="*/ 2147483647 w 412"/>
                  <a:gd name="T15" fmla="*/ 2147483647 h 317"/>
                  <a:gd name="T16" fmla="*/ 2147483647 w 412"/>
                  <a:gd name="T17" fmla="*/ 2147483647 h 317"/>
                  <a:gd name="T18" fmla="*/ 2147483647 w 412"/>
                  <a:gd name="T19" fmla="*/ 2147483647 h 317"/>
                  <a:gd name="T20" fmla="*/ 2147483647 w 412"/>
                  <a:gd name="T21" fmla="*/ 2147483647 h 317"/>
                  <a:gd name="T22" fmla="*/ 2147483647 w 412"/>
                  <a:gd name="T23" fmla="*/ 2147483647 h 317"/>
                  <a:gd name="T24" fmla="*/ 2147483647 w 412"/>
                  <a:gd name="T25" fmla="*/ 2147483647 h 317"/>
                  <a:gd name="T26" fmla="*/ 2147483647 w 412"/>
                  <a:gd name="T27" fmla="*/ 2147483647 h 317"/>
                  <a:gd name="T28" fmla="*/ 2147483647 w 412"/>
                  <a:gd name="T29" fmla="*/ 2147483647 h 317"/>
                  <a:gd name="T30" fmla="*/ 2147483647 w 412"/>
                  <a:gd name="T31" fmla="*/ 2147483647 h 317"/>
                  <a:gd name="T32" fmla="*/ 2147483647 w 412"/>
                  <a:gd name="T33" fmla="*/ 2147483647 h 317"/>
                  <a:gd name="T34" fmla="*/ 2147483647 w 412"/>
                  <a:gd name="T35" fmla="*/ 2147483647 h 317"/>
                  <a:gd name="T36" fmla="*/ 2147483647 w 412"/>
                  <a:gd name="T37" fmla="*/ 2147483647 h 317"/>
                  <a:gd name="T38" fmla="*/ 2147483647 w 412"/>
                  <a:gd name="T39" fmla="*/ 2147483647 h 317"/>
                  <a:gd name="T40" fmla="*/ 2147483647 w 412"/>
                  <a:gd name="T41" fmla="*/ 2147483647 h 317"/>
                  <a:gd name="T42" fmla="*/ 2147483647 w 412"/>
                  <a:gd name="T43" fmla="*/ 2147483647 h 317"/>
                  <a:gd name="T44" fmla="*/ 2147483647 w 412"/>
                  <a:gd name="T45" fmla="*/ 2147483647 h 317"/>
                  <a:gd name="T46" fmla="*/ 2147483647 w 412"/>
                  <a:gd name="T47" fmla="*/ 2147483647 h 317"/>
                  <a:gd name="T48" fmla="*/ 2147483647 w 412"/>
                  <a:gd name="T49" fmla="*/ 2147483647 h 317"/>
                  <a:gd name="T50" fmla="*/ 2147483647 w 412"/>
                  <a:gd name="T51" fmla="*/ 2147483647 h 317"/>
                  <a:gd name="T52" fmla="*/ 2147483647 w 412"/>
                  <a:gd name="T53" fmla="*/ 2147483647 h 317"/>
                  <a:gd name="T54" fmla="*/ 2147483647 w 412"/>
                  <a:gd name="T55" fmla="*/ 2147483647 h 317"/>
                  <a:gd name="T56" fmla="*/ 2147483647 w 412"/>
                  <a:gd name="T57" fmla="*/ 2147483647 h 317"/>
                  <a:gd name="T58" fmla="*/ 2147483647 w 412"/>
                  <a:gd name="T59" fmla="*/ 2147483647 h 317"/>
                  <a:gd name="T60" fmla="*/ 2147483647 w 412"/>
                  <a:gd name="T61" fmla="*/ 2147483647 h 317"/>
                  <a:gd name="T62" fmla="*/ 2147483647 w 412"/>
                  <a:gd name="T63" fmla="*/ 2147483647 h 317"/>
                  <a:gd name="T64" fmla="*/ 2147483647 w 412"/>
                  <a:gd name="T65" fmla="*/ 2147483647 h 317"/>
                  <a:gd name="T66" fmla="*/ 2147483647 w 412"/>
                  <a:gd name="T67" fmla="*/ 2147483647 h 317"/>
                  <a:gd name="T68" fmla="*/ 2147483647 w 412"/>
                  <a:gd name="T69" fmla="*/ 2147483647 h 317"/>
                  <a:gd name="T70" fmla="*/ 2147483647 w 412"/>
                  <a:gd name="T71" fmla="*/ 2147483647 h 317"/>
                  <a:gd name="T72" fmla="*/ 2147483647 w 412"/>
                  <a:gd name="T73" fmla="*/ 2147483647 h 317"/>
                  <a:gd name="T74" fmla="*/ 2147483647 w 412"/>
                  <a:gd name="T75" fmla="*/ 2147483647 h 317"/>
                  <a:gd name="T76" fmla="*/ 2147483647 w 412"/>
                  <a:gd name="T77" fmla="*/ 2147483647 h 317"/>
                  <a:gd name="T78" fmla="*/ 2147483647 w 412"/>
                  <a:gd name="T79" fmla="*/ 2147483647 h 317"/>
                  <a:gd name="T80" fmla="*/ 2147483647 w 412"/>
                  <a:gd name="T81" fmla="*/ 2147483647 h 317"/>
                  <a:gd name="T82" fmla="*/ 2147483647 w 412"/>
                  <a:gd name="T83" fmla="*/ 2147483647 h 317"/>
                  <a:gd name="T84" fmla="*/ 0 w 412"/>
                  <a:gd name="T85" fmla="*/ 2147483647 h 317"/>
                  <a:gd name="T86" fmla="*/ 2147483647 w 412"/>
                  <a:gd name="T87" fmla="*/ 2147483647 h 317"/>
                  <a:gd name="T88" fmla="*/ 2147483647 w 412"/>
                  <a:gd name="T89" fmla="*/ 2147483647 h 317"/>
                  <a:gd name="T90" fmla="*/ 2147483647 w 412"/>
                  <a:gd name="T91" fmla="*/ 2147483647 h 317"/>
                  <a:gd name="T92" fmla="*/ 2147483647 w 412"/>
                  <a:gd name="T93" fmla="*/ 2147483647 h 317"/>
                  <a:gd name="T94" fmla="*/ 2147483647 w 412"/>
                  <a:gd name="T95" fmla="*/ 2147483647 h 317"/>
                  <a:gd name="T96" fmla="*/ 2147483647 w 412"/>
                  <a:gd name="T97" fmla="*/ 2147483647 h 317"/>
                  <a:gd name="T98" fmla="*/ 2147483647 w 412"/>
                  <a:gd name="T99" fmla="*/ 2147483647 h 317"/>
                  <a:gd name="T100" fmla="*/ 2147483647 w 412"/>
                  <a:gd name="T101" fmla="*/ 2147483647 h 317"/>
                  <a:gd name="T102" fmla="*/ 2147483647 w 412"/>
                  <a:gd name="T103" fmla="*/ 2147483647 h 317"/>
                  <a:gd name="T104" fmla="*/ 2147483647 w 412"/>
                  <a:gd name="T105" fmla="*/ 2147483647 h 317"/>
                  <a:gd name="T106" fmla="*/ 2147483647 w 412"/>
                  <a:gd name="T107" fmla="*/ 2147483647 h 317"/>
                  <a:gd name="T108" fmla="*/ 2147483647 w 412"/>
                  <a:gd name="T109" fmla="*/ 2147483647 h 317"/>
                  <a:gd name="T110" fmla="*/ 2147483647 w 412"/>
                  <a:gd name="T111" fmla="*/ 2147483647 h 317"/>
                  <a:gd name="T112" fmla="*/ 2147483647 w 412"/>
                  <a:gd name="T113" fmla="*/ 2147483647 h 317"/>
                  <a:gd name="T114" fmla="*/ 2147483647 w 412"/>
                  <a:gd name="T115" fmla="*/ 2147483647 h 317"/>
                  <a:gd name="T116" fmla="*/ 2147483647 w 412"/>
                  <a:gd name="T117" fmla="*/ 2147483647 h 317"/>
                  <a:gd name="T118" fmla="*/ 2147483647 w 412"/>
                  <a:gd name="T119" fmla="*/ 2147483647 h 317"/>
                  <a:gd name="T120" fmla="*/ 2147483647 w 412"/>
                  <a:gd name="T121" fmla="*/ 2147483647 h 3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2"/>
                  <a:gd name="T184" fmla="*/ 0 h 317"/>
                  <a:gd name="T185" fmla="*/ 412 w 412"/>
                  <a:gd name="T186" fmla="*/ 317 h 3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2" h="317">
                    <a:moveTo>
                      <a:pt x="218" y="108"/>
                    </a:moveTo>
                    <a:lnTo>
                      <a:pt x="218" y="101"/>
                    </a:lnTo>
                    <a:lnTo>
                      <a:pt x="232" y="101"/>
                    </a:lnTo>
                    <a:lnTo>
                      <a:pt x="247" y="115"/>
                    </a:lnTo>
                    <a:lnTo>
                      <a:pt x="261" y="108"/>
                    </a:lnTo>
                    <a:lnTo>
                      <a:pt x="261" y="94"/>
                    </a:lnTo>
                    <a:lnTo>
                      <a:pt x="254" y="87"/>
                    </a:lnTo>
                    <a:lnTo>
                      <a:pt x="254" y="79"/>
                    </a:lnTo>
                    <a:lnTo>
                      <a:pt x="261" y="79"/>
                    </a:lnTo>
                    <a:lnTo>
                      <a:pt x="275" y="87"/>
                    </a:lnTo>
                    <a:lnTo>
                      <a:pt x="290" y="87"/>
                    </a:lnTo>
                    <a:lnTo>
                      <a:pt x="297" y="87"/>
                    </a:lnTo>
                    <a:lnTo>
                      <a:pt x="297" y="79"/>
                    </a:lnTo>
                    <a:lnTo>
                      <a:pt x="297" y="65"/>
                    </a:lnTo>
                    <a:lnTo>
                      <a:pt x="290" y="43"/>
                    </a:lnTo>
                    <a:lnTo>
                      <a:pt x="304" y="36"/>
                    </a:lnTo>
                    <a:lnTo>
                      <a:pt x="304" y="43"/>
                    </a:lnTo>
                    <a:lnTo>
                      <a:pt x="311" y="51"/>
                    </a:lnTo>
                    <a:lnTo>
                      <a:pt x="319" y="51"/>
                    </a:lnTo>
                    <a:lnTo>
                      <a:pt x="326" y="43"/>
                    </a:lnTo>
                    <a:lnTo>
                      <a:pt x="333" y="43"/>
                    </a:lnTo>
                    <a:lnTo>
                      <a:pt x="347" y="51"/>
                    </a:lnTo>
                    <a:lnTo>
                      <a:pt x="347" y="43"/>
                    </a:lnTo>
                    <a:lnTo>
                      <a:pt x="355" y="36"/>
                    </a:lnTo>
                    <a:lnTo>
                      <a:pt x="376" y="29"/>
                    </a:lnTo>
                    <a:lnTo>
                      <a:pt x="383" y="29"/>
                    </a:lnTo>
                    <a:lnTo>
                      <a:pt x="405" y="29"/>
                    </a:lnTo>
                    <a:lnTo>
                      <a:pt x="405" y="36"/>
                    </a:lnTo>
                    <a:lnTo>
                      <a:pt x="412" y="36"/>
                    </a:lnTo>
                    <a:lnTo>
                      <a:pt x="412" y="51"/>
                    </a:lnTo>
                    <a:lnTo>
                      <a:pt x="405" y="58"/>
                    </a:lnTo>
                    <a:lnTo>
                      <a:pt x="398" y="65"/>
                    </a:lnTo>
                    <a:lnTo>
                      <a:pt x="391" y="72"/>
                    </a:lnTo>
                    <a:lnTo>
                      <a:pt x="405" y="79"/>
                    </a:lnTo>
                    <a:lnTo>
                      <a:pt x="383" y="94"/>
                    </a:lnTo>
                    <a:lnTo>
                      <a:pt x="383" y="108"/>
                    </a:lnTo>
                    <a:lnTo>
                      <a:pt x="369" y="130"/>
                    </a:lnTo>
                    <a:lnTo>
                      <a:pt x="369" y="144"/>
                    </a:lnTo>
                    <a:lnTo>
                      <a:pt x="362" y="151"/>
                    </a:lnTo>
                    <a:lnTo>
                      <a:pt x="355" y="159"/>
                    </a:lnTo>
                    <a:lnTo>
                      <a:pt x="355" y="166"/>
                    </a:lnTo>
                    <a:lnTo>
                      <a:pt x="347" y="173"/>
                    </a:lnTo>
                    <a:lnTo>
                      <a:pt x="347" y="180"/>
                    </a:lnTo>
                    <a:lnTo>
                      <a:pt x="340" y="187"/>
                    </a:lnTo>
                    <a:lnTo>
                      <a:pt x="333" y="187"/>
                    </a:lnTo>
                    <a:lnTo>
                      <a:pt x="333" y="202"/>
                    </a:lnTo>
                    <a:lnTo>
                      <a:pt x="326" y="209"/>
                    </a:lnTo>
                    <a:lnTo>
                      <a:pt x="326" y="202"/>
                    </a:lnTo>
                    <a:lnTo>
                      <a:pt x="326" y="187"/>
                    </a:lnTo>
                    <a:lnTo>
                      <a:pt x="319" y="166"/>
                    </a:lnTo>
                    <a:lnTo>
                      <a:pt x="326" y="166"/>
                    </a:lnTo>
                    <a:lnTo>
                      <a:pt x="326" y="159"/>
                    </a:lnTo>
                    <a:lnTo>
                      <a:pt x="319" y="151"/>
                    </a:lnTo>
                    <a:lnTo>
                      <a:pt x="326" y="123"/>
                    </a:lnTo>
                    <a:lnTo>
                      <a:pt x="319" y="108"/>
                    </a:lnTo>
                    <a:lnTo>
                      <a:pt x="326" y="87"/>
                    </a:lnTo>
                    <a:lnTo>
                      <a:pt x="304" y="115"/>
                    </a:lnTo>
                    <a:lnTo>
                      <a:pt x="297" y="144"/>
                    </a:lnTo>
                    <a:lnTo>
                      <a:pt x="283" y="166"/>
                    </a:lnTo>
                    <a:lnTo>
                      <a:pt x="275" y="173"/>
                    </a:lnTo>
                    <a:lnTo>
                      <a:pt x="261" y="187"/>
                    </a:lnTo>
                    <a:lnTo>
                      <a:pt x="254" y="216"/>
                    </a:lnTo>
                    <a:lnTo>
                      <a:pt x="254" y="230"/>
                    </a:lnTo>
                    <a:lnTo>
                      <a:pt x="261" y="245"/>
                    </a:lnTo>
                    <a:lnTo>
                      <a:pt x="254" y="259"/>
                    </a:lnTo>
                    <a:lnTo>
                      <a:pt x="232" y="281"/>
                    </a:lnTo>
                    <a:lnTo>
                      <a:pt x="218" y="288"/>
                    </a:lnTo>
                    <a:lnTo>
                      <a:pt x="211" y="288"/>
                    </a:lnTo>
                    <a:lnTo>
                      <a:pt x="182" y="295"/>
                    </a:lnTo>
                    <a:lnTo>
                      <a:pt x="175" y="295"/>
                    </a:lnTo>
                    <a:lnTo>
                      <a:pt x="167" y="295"/>
                    </a:lnTo>
                    <a:lnTo>
                      <a:pt x="137" y="295"/>
                    </a:lnTo>
                    <a:lnTo>
                      <a:pt x="115" y="302"/>
                    </a:lnTo>
                    <a:lnTo>
                      <a:pt x="108" y="317"/>
                    </a:lnTo>
                    <a:lnTo>
                      <a:pt x="101" y="310"/>
                    </a:lnTo>
                    <a:lnTo>
                      <a:pt x="72" y="295"/>
                    </a:lnTo>
                    <a:lnTo>
                      <a:pt x="51" y="295"/>
                    </a:lnTo>
                    <a:lnTo>
                      <a:pt x="43" y="302"/>
                    </a:lnTo>
                    <a:lnTo>
                      <a:pt x="22" y="295"/>
                    </a:lnTo>
                    <a:lnTo>
                      <a:pt x="7" y="288"/>
                    </a:lnTo>
                    <a:lnTo>
                      <a:pt x="7" y="274"/>
                    </a:lnTo>
                    <a:lnTo>
                      <a:pt x="15" y="259"/>
                    </a:lnTo>
                    <a:lnTo>
                      <a:pt x="15" y="245"/>
                    </a:lnTo>
                    <a:lnTo>
                      <a:pt x="7" y="245"/>
                    </a:lnTo>
                    <a:lnTo>
                      <a:pt x="0" y="230"/>
                    </a:lnTo>
                    <a:lnTo>
                      <a:pt x="0" y="223"/>
                    </a:lnTo>
                    <a:lnTo>
                      <a:pt x="29" y="173"/>
                    </a:lnTo>
                    <a:lnTo>
                      <a:pt x="51" y="108"/>
                    </a:lnTo>
                    <a:lnTo>
                      <a:pt x="51" y="94"/>
                    </a:lnTo>
                    <a:lnTo>
                      <a:pt x="51" y="58"/>
                    </a:lnTo>
                    <a:lnTo>
                      <a:pt x="43" y="43"/>
                    </a:lnTo>
                    <a:lnTo>
                      <a:pt x="51" y="7"/>
                    </a:lnTo>
                    <a:lnTo>
                      <a:pt x="65" y="0"/>
                    </a:lnTo>
                    <a:lnTo>
                      <a:pt x="72" y="7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108" y="29"/>
                    </a:lnTo>
                    <a:lnTo>
                      <a:pt x="101" y="36"/>
                    </a:lnTo>
                    <a:lnTo>
                      <a:pt x="108" y="43"/>
                    </a:lnTo>
                    <a:lnTo>
                      <a:pt x="115" y="43"/>
                    </a:lnTo>
                    <a:lnTo>
                      <a:pt x="123" y="43"/>
                    </a:lnTo>
                    <a:lnTo>
                      <a:pt x="123" y="29"/>
                    </a:lnTo>
                    <a:lnTo>
                      <a:pt x="130" y="29"/>
                    </a:lnTo>
                    <a:lnTo>
                      <a:pt x="130" y="36"/>
                    </a:lnTo>
                    <a:lnTo>
                      <a:pt x="137" y="36"/>
                    </a:lnTo>
                    <a:lnTo>
                      <a:pt x="146" y="36"/>
                    </a:lnTo>
                    <a:lnTo>
                      <a:pt x="160" y="51"/>
                    </a:lnTo>
                    <a:lnTo>
                      <a:pt x="175" y="36"/>
                    </a:lnTo>
                    <a:lnTo>
                      <a:pt x="182" y="43"/>
                    </a:lnTo>
                    <a:lnTo>
                      <a:pt x="189" y="65"/>
                    </a:lnTo>
                    <a:lnTo>
                      <a:pt x="182" y="79"/>
                    </a:lnTo>
                    <a:lnTo>
                      <a:pt x="167" y="87"/>
                    </a:lnTo>
                    <a:lnTo>
                      <a:pt x="175" y="87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9" y="87"/>
                    </a:lnTo>
                    <a:lnTo>
                      <a:pt x="203" y="87"/>
                    </a:lnTo>
                    <a:lnTo>
                      <a:pt x="211" y="87"/>
                    </a:lnTo>
                    <a:lnTo>
                      <a:pt x="211" y="94"/>
                    </a:lnTo>
                    <a:lnTo>
                      <a:pt x="211" y="108"/>
                    </a:lnTo>
                    <a:lnTo>
                      <a:pt x="218" y="108"/>
                    </a:lnTo>
                    <a:close/>
                  </a:path>
                </a:pathLst>
              </a:custGeom>
              <a:solidFill>
                <a:srgbClr val="89B9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Freeform 101"/>
              <p:cNvSpPr>
                <a:spLocks/>
              </p:cNvSpPr>
              <p:nvPr/>
            </p:nvSpPr>
            <p:spPr bwMode="auto">
              <a:xfrm>
                <a:off x="5191125" y="4051300"/>
                <a:ext cx="654050" cy="503238"/>
              </a:xfrm>
              <a:custGeom>
                <a:avLst/>
                <a:gdLst>
                  <a:gd name="T0" fmla="*/ 2147483647 w 412"/>
                  <a:gd name="T1" fmla="*/ 2147483647 h 317"/>
                  <a:gd name="T2" fmla="*/ 2147483647 w 412"/>
                  <a:gd name="T3" fmla="*/ 2147483647 h 317"/>
                  <a:gd name="T4" fmla="*/ 2147483647 w 412"/>
                  <a:gd name="T5" fmla="*/ 2147483647 h 317"/>
                  <a:gd name="T6" fmla="*/ 2147483647 w 412"/>
                  <a:gd name="T7" fmla="*/ 2147483647 h 317"/>
                  <a:gd name="T8" fmla="*/ 2147483647 w 412"/>
                  <a:gd name="T9" fmla="*/ 2147483647 h 317"/>
                  <a:gd name="T10" fmla="*/ 2147483647 w 412"/>
                  <a:gd name="T11" fmla="*/ 2147483647 h 317"/>
                  <a:gd name="T12" fmla="*/ 2147483647 w 412"/>
                  <a:gd name="T13" fmla="*/ 2147483647 h 317"/>
                  <a:gd name="T14" fmla="*/ 2147483647 w 412"/>
                  <a:gd name="T15" fmla="*/ 2147483647 h 317"/>
                  <a:gd name="T16" fmla="*/ 2147483647 w 412"/>
                  <a:gd name="T17" fmla="*/ 2147483647 h 317"/>
                  <a:gd name="T18" fmla="*/ 2147483647 w 412"/>
                  <a:gd name="T19" fmla="*/ 2147483647 h 317"/>
                  <a:gd name="T20" fmla="*/ 2147483647 w 412"/>
                  <a:gd name="T21" fmla="*/ 2147483647 h 317"/>
                  <a:gd name="T22" fmla="*/ 2147483647 w 412"/>
                  <a:gd name="T23" fmla="*/ 2147483647 h 317"/>
                  <a:gd name="T24" fmla="*/ 2147483647 w 412"/>
                  <a:gd name="T25" fmla="*/ 2147483647 h 317"/>
                  <a:gd name="T26" fmla="*/ 2147483647 w 412"/>
                  <a:gd name="T27" fmla="*/ 2147483647 h 317"/>
                  <a:gd name="T28" fmla="*/ 2147483647 w 412"/>
                  <a:gd name="T29" fmla="*/ 2147483647 h 317"/>
                  <a:gd name="T30" fmla="*/ 2147483647 w 412"/>
                  <a:gd name="T31" fmla="*/ 2147483647 h 317"/>
                  <a:gd name="T32" fmla="*/ 2147483647 w 412"/>
                  <a:gd name="T33" fmla="*/ 2147483647 h 317"/>
                  <a:gd name="T34" fmla="*/ 2147483647 w 412"/>
                  <a:gd name="T35" fmla="*/ 2147483647 h 317"/>
                  <a:gd name="T36" fmla="*/ 2147483647 w 412"/>
                  <a:gd name="T37" fmla="*/ 2147483647 h 317"/>
                  <a:gd name="T38" fmla="*/ 2147483647 w 412"/>
                  <a:gd name="T39" fmla="*/ 2147483647 h 317"/>
                  <a:gd name="T40" fmla="*/ 2147483647 w 412"/>
                  <a:gd name="T41" fmla="*/ 2147483647 h 317"/>
                  <a:gd name="T42" fmla="*/ 2147483647 w 412"/>
                  <a:gd name="T43" fmla="*/ 2147483647 h 317"/>
                  <a:gd name="T44" fmla="*/ 2147483647 w 412"/>
                  <a:gd name="T45" fmla="*/ 2147483647 h 317"/>
                  <a:gd name="T46" fmla="*/ 2147483647 w 412"/>
                  <a:gd name="T47" fmla="*/ 2147483647 h 317"/>
                  <a:gd name="T48" fmla="*/ 2147483647 w 412"/>
                  <a:gd name="T49" fmla="*/ 2147483647 h 317"/>
                  <a:gd name="T50" fmla="*/ 2147483647 w 412"/>
                  <a:gd name="T51" fmla="*/ 2147483647 h 317"/>
                  <a:gd name="T52" fmla="*/ 2147483647 w 412"/>
                  <a:gd name="T53" fmla="*/ 2147483647 h 317"/>
                  <a:gd name="T54" fmla="*/ 2147483647 w 412"/>
                  <a:gd name="T55" fmla="*/ 2147483647 h 317"/>
                  <a:gd name="T56" fmla="*/ 2147483647 w 412"/>
                  <a:gd name="T57" fmla="*/ 2147483647 h 317"/>
                  <a:gd name="T58" fmla="*/ 2147483647 w 412"/>
                  <a:gd name="T59" fmla="*/ 2147483647 h 317"/>
                  <a:gd name="T60" fmla="*/ 2147483647 w 412"/>
                  <a:gd name="T61" fmla="*/ 2147483647 h 317"/>
                  <a:gd name="T62" fmla="*/ 2147483647 w 412"/>
                  <a:gd name="T63" fmla="*/ 2147483647 h 317"/>
                  <a:gd name="T64" fmla="*/ 2147483647 w 412"/>
                  <a:gd name="T65" fmla="*/ 2147483647 h 317"/>
                  <a:gd name="T66" fmla="*/ 2147483647 w 412"/>
                  <a:gd name="T67" fmla="*/ 2147483647 h 317"/>
                  <a:gd name="T68" fmla="*/ 2147483647 w 412"/>
                  <a:gd name="T69" fmla="*/ 2147483647 h 317"/>
                  <a:gd name="T70" fmla="*/ 2147483647 w 412"/>
                  <a:gd name="T71" fmla="*/ 2147483647 h 317"/>
                  <a:gd name="T72" fmla="*/ 2147483647 w 412"/>
                  <a:gd name="T73" fmla="*/ 2147483647 h 317"/>
                  <a:gd name="T74" fmla="*/ 2147483647 w 412"/>
                  <a:gd name="T75" fmla="*/ 2147483647 h 317"/>
                  <a:gd name="T76" fmla="*/ 2147483647 w 412"/>
                  <a:gd name="T77" fmla="*/ 2147483647 h 317"/>
                  <a:gd name="T78" fmla="*/ 2147483647 w 412"/>
                  <a:gd name="T79" fmla="*/ 2147483647 h 317"/>
                  <a:gd name="T80" fmla="*/ 2147483647 w 412"/>
                  <a:gd name="T81" fmla="*/ 2147483647 h 317"/>
                  <a:gd name="T82" fmla="*/ 2147483647 w 412"/>
                  <a:gd name="T83" fmla="*/ 2147483647 h 317"/>
                  <a:gd name="T84" fmla="*/ 0 w 412"/>
                  <a:gd name="T85" fmla="*/ 2147483647 h 317"/>
                  <a:gd name="T86" fmla="*/ 2147483647 w 412"/>
                  <a:gd name="T87" fmla="*/ 2147483647 h 317"/>
                  <a:gd name="T88" fmla="*/ 2147483647 w 412"/>
                  <a:gd name="T89" fmla="*/ 2147483647 h 317"/>
                  <a:gd name="T90" fmla="*/ 2147483647 w 412"/>
                  <a:gd name="T91" fmla="*/ 2147483647 h 317"/>
                  <a:gd name="T92" fmla="*/ 2147483647 w 412"/>
                  <a:gd name="T93" fmla="*/ 2147483647 h 317"/>
                  <a:gd name="T94" fmla="*/ 2147483647 w 412"/>
                  <a:gd name="T95" fmla="*/ 2147483647 h 317"/>
                  <a:gd name="T96" fmla="*/ 2147483647 w 412"/>
                  <a:gd name="T97" fmla="*/ 2147483647 h 317"/>
                  <a:gd name="T98" fmla="*/ 2147483647 w 412"/>
                  <a:gd name="T99" fmla="*/ 2147483647 h 317"/>
                  <a:gd name="T100" fmla="*/ 2147483647 w 412"/>
                  <a:gd name="T101" fmla="*/ 2147483647 h 317"/>
                  <a:gd name="T102" fmla="*/ 2147483647 w 412"/>
                  <a:gd name="T103" fmla="*/ 2147483647 h 317"/>
                  <a:gd name="T104" fmla="*/ 2147483647 w 412"/>
                  <a:gd name="T105" fmla="*/ 2147483647 h 317"/>
                  <a:gd name="T106" fmla="*/ 2147483647 w 412"/>
                  <a:gd name="T107" fmla="*/ 2147483647 h 317"/>
                  <a:gd name="T108" fmla="*/ 2147483647 w 412"/>
                  <a:gd name="T109" fmla="*/ 2147483647 h 317"/>
                  <a:gd name="T110" fmla="*/ 2147483647 w 412"/>
                  <a:gd name="T111" fmla="*/ 2147483647 h 317"/>
                  <a:gd name="T112" fmla="*/ 2147483647 w 412"/>
                  <a:gd name="T113" fmla="*/ 2147483647 h 317"/>
                  <a:gd name="T114" fmla="*/ 2147483647 w 412"/>
                  <a:gd name="T115" fmla="*/ 2147483647 h 317"/>
                  <a:gd name="T116" fmla="*/ 2147483647 w 412"/>
                  <a:gd name="T117" fmla="*/ 2147483647 h 317"/>
                  <a:gd name="T118" fmla="*/ 2147483647 w 412"/>
                  <a:gd name="T119" fmla="*/ 2147483647 h 317"/>
                  <a:gd name="T120" fmla="*/ 2147483647 w 412"/>
                  <a:gd name="T121" fmla="*/ 2147483647 h 3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2"/>
                  <a:gd name="T184" fmla="*/ 0 h 317"/>
                  <a:gd name="T185" fmla="*/ 412 w 412"/>
                  <a:gd name="T186" fmla="*/ 317 h 3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2" h="317">
                    <a:moveTo>
                      <a:pt x="218" y="108"/>
                    </a:moveTo>
                    <a:lnTo>
                      <a:pt x="218" y="101"/>
                    </a:lnTo>
                    <a:lnTo>
                      <a:pt x="232" y="101"/>
                    </a:lnTo>
                    <a:lnTo>
                      <a:pt x="247" y="115"/>
                    </a:lnTo>
                    <a:lnTo>
                      <a:pt x="261" y="108"/>
                    </a:lnTo>
                    <a:lnTo>
                      <a:pt x="261" y="94"/>
                    </a:lnTo>
                    <a:lnTo>
                      <a:pt x="254" y="87"/>
                    </a:lnTo>
                    <a:lnTo>
                      <a:pt x="254" y="79"/>
                    </a:lnTo>
                    <a:lnTo>
                      <a:pt x="261" y="79"/>
                    </a:lnTo>
                    <a:lnTo>
                      <a:pt x="275" y="87"/>
                    </a:lnTo>
                    <a:lnTo>
                      <a:pt x="290" y="87"/>
                    </a:lnTo>
                    <a:lnTo>
                      <a:pt x="297" y="87"/>
                    </a:lnTo>
                    <a:lnTo>
                      <a:pt x="297" y="79"/>
                    </a:lnTo>
                    <a:lnTo>
                      <a:pt x="297" y="65"/>
                    </a:lnTo>
                    <a:lnTo>
                      <a:pt x="290" y="43"/>
                    </a:lnTo>
                    <a:lnTo>
                      <a:pt x="304" y="36"/>
                    </a:lnTo>
                    <a:lnTo>
                      <a:pt x="304" y="43"/>
                    </a:lnTo>
                    <a:lnTo>
                      <a:pt x="311" y="51"/>
                    </a:lnTo>
                    <a:lnTo>
                      <a:pt x="319" y="51"/>
                    </a:lnTo>
                    <a:lnTo>
                      <a:pt x="326" y="43"/>
                    </a:lnTo>
                    <a:lnTo>
                      <a:pt x="333" y="43"/>
                    </a:lnTo>
                    <a:lnTo>
                      <a:pt x="347" y="51"/>
                    </a:lnTo>
                    <a:lnTo>
                      <a:pt x="347" y="43"/>
                    </a:lnTo>
                    <a:lnTo>
                      <a:pt x="355" y="36"/>
                    </a:lnTo>
                    <a:lnTo>
                      <a:pt x="376" y="29"/>
                    </a:lnTo>
                    <a:lnTo>
                      <a:pt x="383" y="29"/>
                    </a:lnTo>
                    <a:lnTo>
                      <a:pt x="405" y="29"/>
                    </a:lnTo>
                    <a:lnTo>
                      <a:pt x="405" y="36"/>
                    </a:lnTo>
                    <a:lnTo>
                      <a:pt x="412" y="36"/>
                    </a:lnTo>
                    <a:lnTo>
                      <a:pt x="412" y="51"/>
                    </a:lnTo>
                    <a:lnTo>
                      <a:pt x="405" y="58"/>
                    </a:lnTo>
                    <a:lnTo>
                      <a:pt x="398" y="65"/>
                    </a:lnTo>
                    <a:lnTo>
                      <a:pt x="391" y="72"/>
                    </a:lnTo>
                    <a:lnTo>
                      <a:pt x="405" y="79"/>
                    </a:lnTo>
                    <a:lnTo>
                      <a:pt x="383" y="94"/>
                    </a:lnTo>
                    <a:lnTo>
                      <a:pt x="383" y="108"/>
                    </a:lnTo>
                    <a:lnTo>
                      <a:pt x="369" y="130"/>
                    </a:lnTo>
                    <a:lnTo>
                      <a:pt x="369" y="144"/>
                    </a:lnTo>
                    <a:lnTo>
                      <a:pt x="362" y="151"/>
                    </a:lnTo>
                    <a:lnTo>
                      <a:pt x="355" y="159"/>
                    </a:lnTo>
                    <a:lnTo>
                      <a:pt x="355" y="166"/>
                    </a:lnTo>
                    <a:lnTo>
                      <a:pt x="347" y="173"/>
                    </a:lnTo>
                    <a:lnTo>
                      <a:pt x="347" y="180"/>
                    </a:lnTo>
                    <a:lnTo>
                      <a:pt x="340" y="187"/>
                    </a:lnTo>
                    <a:lnTo>
                      <a:pt x="333" y="187"/>
                    </a:lnTo>
                    <a:lnTo>
                      <a:pt x="333" y="202"/>
                    </a:lnTo>
                    <a:lnTo>
                      <a:pt x="326" y="209"/>
                    </a:lnTo>
                    <a:lnTo>
                      <a:pt x="326" y="202"/>
                    </a:lnTo>
                    <a:lnTo>
                      <a:pt x="326" y="187"/>
                    </a:lnTo>
                    <a:lnTo>
                      <a:pt x="319" y="166"/>
                    </a:lnTo>
                    <a:lnTo>
                      <a:pt x="326" y="166"/>
                    </a:lnTo>
                    <a:lnTo>
                      <a:pt x="326" y="159"/>
                    </a:lnTo>
                    <a:lnTo>
                      <a:pt x="319" y="151"/>
                    </a:lnTo>
                    <a:lnTo>
                      <a:pt x="326" y="123"/>
                    </a:lnTo>
                    <a:lnTo>
                      <a:pt x="319" y="108"/>
                    </a:lnTo>
                    <a:lnTo>
                      <a:pt x="326" y="87"/>
                    </a:lnTo>
                    <a:lnTo>
                      <a:pt x="304" y="115"/>
                    </a:lnTo>
                    <a:lnTo>
                      <a:pt x="297" y="144"/>
                    </a:lnTo>
                    <a:lnTo>
                      <a:pt x="283" y="166"/>
                    </a:lnTo>
                    <a:lnTo>
                      <a:pt x="275" y="173"/>
                    </a:lnTo>
                    <a:lnTo>
                      <a:pt x="261" y="187"/>
                    </a:lnTo>
                    <a:lnTo>
                      <a:pt x="254" y="216"/>
                    </a:lnTo>
                    <a:lnTo>
                      <a:pt x="254" y="230"/>
                    </a:lnTo>
                    <a:lnTo>
                      <a:pt x="261" y="245"/>
                    </a:lnTo>
                    <a:lnTo>
                      <a:pt x="254" y="259"/>
                    </a:lnTo>
                    <a:lnTo>
                      <a:pt x="232" y="281"/>
                    </a:lnTo>
                    <a:lnTo>
                      <a:pt x="218" y="288"/>
                    </a:lnTo>
                    <a:lnTo>
                      <a:pt x="211" y="288"/>
                    </a:lnTo>
                    <a:lnTo>
                      <a:pt x="182" y="295"/>
                    </a:lnTo>
                    <a:lnTo>
                      <a:pt x="175" y="295"/>
                    </a:lnTo>
                    <a:lnTo>
                      <a:pt x="167" y="295"/>
                    </a:lnTo>
                    <a:lnTo>
                      <a:pt x="137" y="295"/>
                    </a:lnTo>
                    <a:lnTo>
                      <a:pt x="115" y="302"/>
                    </a:lnTo>
                    <a:lnTo>
                      <a:pt x="108" y="317"/>
                    </a:lnTo>
                    <a:lnTo>
                      <a:pt x="101" y="310"/>
                    </a:lnTo>
                    <a:lnTo>
                      <a:pt x="72" y="295"/>
                    </a:lnTo>
                    <a:lnTo>
                      <a:pt x="51" y="295"/>
                    </a:lnTo>
                    <a:lnTo>
                      <a:pt x="43" y="302"/>
                    </a:lnTo>
                    <a:lnTo>
                      <a:pt x="22" y="295"/>
                    </a:lnTo>
                    <a:lnTo>
                      <a:pt x="7" y="288"/>
                    </a:lnTo>
                    <a:lnTo>
                      <a:pt x="7" y="274"/>
                    </a:lnTo>
                    <a:lnTo>
                      <a:pt x="15" y="259"/>
                    </a:lnTo>
                    <a:lnTo>
                      <a:pt x="15" y="245"/>
                    </a:lnTo>
                    <a:lnTo>
                      <a:pt x="7" y="245"/>
                    </a:lnTo>
                    <a:lnTo>
                      <a:pt x="0" y="230"/>
                    </a:lnTo>
                    <a:lnTo>
                      <a:pt x="0" y="223"/>
                    </a:lnTo>
                    <a:lnTo>
                      <a:pt x="29" y="173"/>
                    </a:lnTo>
                    <a:lnTo>
                      <a:pt x="51" y="108"/>
                    </a:lnTo>
                    <a:lnTo>
                      <a:pt x="51" y="94"/>
                    </a:lnTo>
                    <a:lnTo>
                      <a:pt x="51" y="58"/>
                    </a:lnTo>
                    <a:lnTo>
                      <a:pt x="43" y="43"/>
                    </a:lnTo>
                    <a:lnTo>
                      <a:pt x="51" y="7"/>
                    </a:lnTo>
                    <a:lnTo>
                      <a:pt x="65" y="0"/>
                    </a:lnTo>
                    <a:lnTo>
                      <a:pt x="72" y="7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108" y="29"/>
                    </a:lnTo>
                    <a:lnTo>
                      <a:pt x="101" y="36"/>
                    </a:lnTo>
                    <a:lnTo>
                      <a:pt x="108" y="43"/>
                    </a:lnTo>
                    <a:lnTo>
                      <a:pt x="115" y="43"/>
                    </a:lnTo>
                    <a:lnTo>
                      <a:pt x="123" y="43"/>
                    </a:lnTo>
                    <a:lnTo>
                      <a:pt x="123" y="29"/>
                    </a:lnTo>
                    <a:lnTo>
                      <a:pt x="130" y="29"/>
                    </a:lnTo>
                    <a:lnTo>
                      <a:pt x="130" y="36"/>
                    </a:lnTo>
                    <a:lnTo>
                      <a:pt x="137" y="36"/>
                    </a:lnTo>
                    <a:lnTo>
                      <a:pt x="146" y="36"/>
                    </a:lnTo>
                    <a:lnTo>
                      <a:pt x="160" y="51"/>
                    </a:lnTo>
                    <a:lnTo>
                      <a:pt x="175" y="36"/>
                    </a:lnTo>
                    <a:lnTo>
                      <a:pt x="182" y="43"/>
                    </a:lnTo>
                    <a:lnTo>
                      <a:pt x="189" y="65"/>
                    </a:lnTo>
                    <a:lnTo>
                      <a:pt x="182" y="79"/>
                    </a:lnTo>
                    <a:lnTo>
                      <a:pt x="167" y="87"/>
                    </a:lnTo>
                    <a:lnTo>
                      <a:pt x="175" y="87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9" y="87"/>
                    </a:lnTo>
                    <a:lnTo>
                      <a:pt x="203" y="87"/>
                    </a:lnTo>
                    <a:lnTo>
                      <a:pt x="211" y="87"/>
                    </a:lnTo>
                    <a:lnTo>
                      <a:pt x="211" y="94"/>
                    </a:lnTo>
                    <a:lnTo>
                      <a:pt x="211" y="108"/>
                    </a:lnTo>
                    <a:lnTo>
                      <a:pt x="218" y="108"/>
                    </a:lnTo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2" name="Freeform 102"/>
              <p:cNvSpPr>
                <a:spLocks/>
              </p:cNvSpPr>
              <p:nvPr/>
            </p:nvSpPr>
            <p:spPr bwMode="auto">
              <a:xfrm>
                <a:off x="5434013" y="4337050"/>
                <a:ext cx="754062" cy="550863"/>
              </a:xfrm>
              <a:custGeom>
                <a:avLst/>
                <a:gdLst>
                  <a:gd name="T0" fmla="*/ 2147483647 w 475"/>
                  <a:gd name="T1" fmla="*/ 2147483647 h 347"/>
                  <a:gd name="T2" fmla="*/ 2147483647 w 475"/>
                  <a:gd name="T3" fmla="*/ 2147483647 h 347"/>
                  <a:gd name="T4" fmla="*/ 2147483647 w 475"/>
                  <a:gd name="T5" fmla="*/ 2147483647 h 347"/>
                  <a:gd name="T6" fmla="*/ 2147483647 w 475"/>
                  <a:gd name="T7" fmla="*/ 2147483647 h 347"/>
                  <a:gd name="T8" fmla="*/ 2147483647 w 475"/>
                  <a:gd name="T9" fmla="*/ 2147483647 h 347"/>
                  <a:gd name="T10" fmla="*/ 2147483647 w 475"/>
                  <a:gd name="T11" fmla="*/ 2147483647 h 347"/>
                  <a:gd name="T12" fmla="*/ 2147483647 w 475"/>
                  <a:gd name="T13" fmla="*/ 2147483647 h 347"/>
                  <a:gd name="T14" fmla="*/ 2147483647 w 475"/>
                  <a:gd name="T15" fmla="*/ 2147483647 h 347"/>
                  <a:gd name="T16" fmla="*/ 2147483647 w 475"/>
                  <a:gd name="T17" fmla="*/ 2147483647 h 347"/>
                  <a:gd name="T18" fmla="*/ 2147483647 w 475"/>
                  <a:gd name="T19" fmla="*/ 2147483647 h 347"/>
                  <a:gd name="T20" fmla="*/ 2147483647 w 475"/>
                  <a:gd name="T21" fmla="*/ 2147483647 h 347"/>
                  <a:gd name="T22" fmla="*/ 2147483647 w 475"/>
                  <a:gd name="T23" fmla="*/ 2147483647 h 347"/>
                  <a:gd name="T24" fmla="*/ 2147483647 w 475"/>
                  <a:gd name="T25" fmla="*/ 2147483647 h 347"/>
                  <a:gd name="T26" fmla="*/ 2147483647 w 475"/>
                  <a:gd name="T27" fmla="*/ 2147483647 h 347"/>
                  <a:gd name="T28" fmla="*/ 2147483647 w 475"/>
                  <a:gd name="T29" fmla="*/ 2147483647 h 347"/>
                  <a:gd name="T30" fmla="*/ 2147483647 w 475"/>
                  <a:gd name="T31" fmla="*/ 2147483647 h 347"/>
                  <a:gd name="T32" fmla="*/ 2147483647 w 475"/>
                  <a:gd name="T33" fmla="*/ 2147483647 h 347"/>
                  <a:gd name="T34" fmla="*/ 2147483647 w 475"/>
                  <a:gd name="T35" fmla="*/ 2147483647 h 347"/>
                  <a:gd name="T36" fmla="*/ 2147483647 w 475"/>
                  <a:gd name="T37" fmla="*/ 2147483647 h 347"/>
                  <a:gd name="T38" fmla="*/ 2147483647 w 475"/>
                  <a:gd name="T39" fmla="*/ 2147483647 h 347"/>
                  <a:gd name="T40" fmla="*/ 2147483647 w 475"/>
                  <a:gd name="T41" fmla="*/ 2147483647 h 347"/>
                  <a:gd name="T42" fmla="*/ 2147483647 w 475"/>
                  <a:gd name="T43" fmla="*/ 2147483647 h 347"/>
                  <a:gd name="T44" fmla="*/ 2147483647 w 475"/>
                  <a:gd name="T45" fmla="*/ 2147483647 h 347"/>
                  <a:gd name="T46" fmla="*/ 2147483647 w 475"/>
                  <a:gd name="T47" fmla="*/ 2147483647 h 347"/>
                  <a:gd name="T48" fmla="*/ 2147483647 w 475"/>
                  <a:gd name="T49" fmla="*/ 2147483647 h 347"/>
                  <a:gd name="T50" fmla="*/ 2147483647 w 475"/>
                  <a:gd name="T51" fmla="*/ 2147483647 h 347"/>
                  <a:gd name="T52" fmla="*/ 2147483647 w 475"/>
                  <a:gd name="T53" fmla="*/ 2147483647 h 347"/>
                  <a:gd name="T54" fmla="*/ 2147483647 w 475"/>
                  <a:gd name="T55" fmla="*/ 2147483647 h 347"/>
                  <a:gd name="T56" fmla="*/ 2147483647 w 475"/>
                  <a:gd name="T57" fmla="*/ 2147483647 h 347"/>
                  <a:gd name="T58" fmla="*/ 2147483647 w 475"/>
                  <a:gd name="T59" fmla="*/ 2147483647 h 347"/>
                  <a:gd name="T60" fmla="*/ 2147483647 w 475"/>
                  <a:gd name="T61" fmla="*/ 2147483647 h 347"/>
                  <a:gd name="T62" fmla="*/ 2147483647 w 475"/>
                  <a:gd name="T63" fmla="*/ 2147483647 h 347"/>
                  <a:gd name="T64" fmla="*/ 2147483647 w 475"/>
                  <a:gd name="T65" fmla="*/ 2147483647 h 347"/>
                  <a:gd name="T66" fmla="*/ 2147483647 w 475"/>
                  <a:gd name="T67" fmla="*/ 2147483647 h 347"/>
                  <a:gd name="T68" fmla="*/ 2147483647 w 475"/>
                  <a:gd name="T69" fmla="*/ 2147483647 h 347"/>
                  <a:gd name="T70" fmla="*/ 2147483647 w 475"/>
                  <a:gd name="T71" fmla="*/ 2147483647 h 347"/>
                  <a:gd name="T72" fmla="*/ 2147483647 w 475"/>
                  <a:gd name="T73" fmla="*/ 2147483647 h 347"/>
                  <a:gd name="T74" fmla="*/ 2147483647 w 475"/>
                  <a:gd name="T75" fmla="*/ 2147483647 h 347"/>
                  <a:gd name="T76" fmla="*/ 2147483647 w 475"/>
                  <a:gd name="T77" fmla="*/ 2147483647 h 347"/>
                  <a:gd name="T78" fmla="*/ 2147483647 w 475"/>
                  <a:gd name="T79" fmla="*/ 2147483647 h 347"/>
                  <a:gd name="T80" fmla="*/ 2147483647 w 475"/>
                  <a:gd name="T81" fmla="*/ 2147483647 h 347"/>
                  <a:gd name="T82" fmla="*/ 2147483647 w 475"/>
                  <a:gd name="T83" fmla="*/ 2147483647 h 347"/>
                  <a:gd name="T84" fmla="*/ 2147483647 w 475"/>
                  <a:gd name="T85" fmla="*/ 2147483647 h 347"/>
                  <a:gd name="T86" fmla="*/ 2147483647 w 475"/>
                  <a:gd name="T87" fmla="*/ 2147483647 h 347"/>
                  <a:gd name="T88" fmla="*/ 2147483647 w 475"/>
                  <a:gd name="T89" fmla="*/ 2147483647 h 347"/>
                  <a:gd name="T90" fmla="*/ 2147483647 w 475"/>
                  <a:gd name="T91" fmla="*/ 2147483647 h 347"/>
                  <a:gd name="T92" fmla="*/ 2147483647 w 475"/>
                  <a:gd name="T93" fmla="*/ 2147483647 h 347"/>
                  <a:gd name="T94" fmla="*/ 2147483647 w 475"/>
                  <a:gd name="T95" fmla="*/ 2147483647 h 347"/>
                  <a:gd name="T96" fmla="*/ 2147483647 w 475"/>
                  <a:gd name="T97" fmla="*/ 2147483647 h 347"/>
                  <a:gd name="T98" fmla="*/ 2147483647 w 475"/>
                  <a:gd name="T99" fmla="*/ 2147483647 h 347"/>
                  <a:gd name="T100" fmla="*/ 2147483647 w 475"/>
                  <a:gd name="T101" fmla="*/ 2147483647 h 347"/>
                  <a:gd name="T102" fmla="*/ 2147483647 w 475"/>
                  <a:gd name="T103" fmla="*/ 2147483647 h 347"/>
                  <a:gd name="T104" fmla="*/ 2147483647 w 475"/>
                  <a:gd name="T105" fmla="*/ 2147483647 h 347"/>
                  <a:gd name="T106" fmla="*/ 2147483647 w 475"/>
                  <a:gd name="T107" fmla="*/ 2147483647 h 3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5"/>
                  <a:gd name="T163" fmla="*/ 0 h 347"/>
                  <a:gd name="T164" fmla="*/ 475 w 475"/>
                  <a:gd name="T165" fmla="*/ 347 h 34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5" h="347">
                    <a:moveTo>
                      <a:pt x="72" y="144"/>
                    </a:moveTo>
                    <a:lnTo>
                      <a:pt x="79" y="144"/>
                    </a:lnTo>
                    <a:lnTo>
                      <a:pt x="101" y="144"/>
                    </a:lnTo>
                    <a:lnTo>
                      <a:pt x="101" y="151"/>
                    </a:lnTo>
                    <a:lnTo>
                      <a:pt x="94" y="158"/>
                    </a:lnTo>
                    <a:lnTo>
                      <a:pt x="86" y="158"/>
                    </a:lnTo>
                    <a:lnTo>
                      <a:pt x="94" y="158"/>
                    </a:lnTo>
                    <a:lnTo>
                      <a:pt x="101" y="151"/>
                    </a:lnTo>
                    <a:lnTo>
                      <a:pt x="108" y="151"/>
                    </a:lnTo>
                    <a:lnTo>
                      <a:pt x="122" y="180"/>
                    </a:lnTo>
                    <a:lnTo>
                      <a:pt x="130" y="180"/>
                    </a:lnTo>
                    <a:lnTo>
                      <a:pt x="115" y="151"/>
                    </a:lnTo>
                    <a:lnTo>
                      <a:pt x="101" y="144"/>
                    </a:lnTo>
                    <a:lnTo>
                      <a:pt x="101" y="137"/>
                    </a:lnTo>
                    <a:lnTo>
                      <a:pt x="115" y="137"/>
                    </a:lnTo>
                    <a:lnTo>
                      <a:pt x="122" y="130"/>
                    </a:lnTo>
                    <a:lnTo>
                      <a:pt x="122" y="122"/>
                    </a:lnTo>
                    <a:lnTo>
                      <a:pt x="130" y="130"/>
                    </a:lnTo>
                    <a:lnTo>
                      <a:pt x="137" y="130"/>
                    </a:lnTo>
                    <a:lnTo>
                      <a:pt x="137" y="137"/>
                    </a:lnTo>
                    <a:lnTo>
                      <a:pt x="137" y="122"/>
                    </a:lnTo>
                    <a:lnTo>
                      <a:pt x="144" y="137"/>
                    </a:lnTo>
                    <a:lnTo>
                      <a:pt x="144" y="122"/>
                    </a:lnTo>
                    <a:lnTo>
                      <a:pt x="151" y="122"/>
                    </a:lnTo>
                    <a:lnTo>
                      <a:pt x="151" y="137"/>
                    </a:lnTo>
                    <a:lnTo>
                      <a:pt x="158" y="151"/>
                    </a:lnTo>
                    <a:lnTo>
                      <a:pt x="151" y="137"/>
                    </a:lnTo>
                    <a:lnTo>
                      <a:pt x="151" y="122"/>
                    </a:lnTo>
                    <a:lnTo>
                      <a:pt x="158" y="115"/>
                    </a:lnTo>
                    <a:lnTo>
                      <a:pt x="158" y="122"/>
                    </a:lnTo>
                    <a:lnTo>
                      <a:pt x="166" y="115"/>
                    </a:lnTo>
                    <a:lnTo>
                      <a:pt x="173" y="130"/>
                    </a:lnTo>
                    <a:lnTo>
                      <a:pt x="173" y="122"/>
                    </a:lnTo>
                    <a:lnTo>
                      <a:pt x="173" y="115"/>
                    </a:lnTo>
                    <a:lnTo>
                      <a:pt x="187" y="115"/>
                    </a:lnTo>
                    <a:lnTo>
                      <a:pt x="180" y="108"/>
                    </a:lnTo>
                    <a:lnTo>
                      <a:pt x="158" y="108"/>
                    </a:lnTo>
                    <a:lnTo>
                      <a:pt x="144" y="115"/>
                    </a:lnTo>
                    <a:lnTo>
                      <a:pt x="137" y="115"/>
                    </a:lnTo>
                    <a:lnTo>
                      <a:pt x="130" y="115"/>
                    </a:lnTo>
                    <a:lnTo>
                      <a:pt x="130" y="101"/>
                    </a:lnTo>
                    <a:lnTo>
                      <a:pt x="137" y="86"/>
                    </a:lnTo>
                    <a:lnTo>
                      <a:pt x="144" y="86"/>
                    </a:lnTo>
                    <a:lnTo>
                      <a:pt x="151" y="79"/>
                    </a:lnTo>
                    <a:lnTo>
                      <a:pt x="151" y="72"/>
                    </a:lnTo>
                    <a:lnTo>
                      <a:pt x="137" y="86"/>
                    </a:lnTo>
                    <a:lnTo>
                      <a:pt x="151" y="65"/>
                    </a:lnTo>
                    <a:lnTo>
                      <a:pt x="158" y="65"/>
                    </a:lnTo>
                    <a:lnTo>
                      <a:pt x="166" y="72"/>
                    </a:lnTo>
                    <a:lnTo>
                      <a:pt x="173" y="72"/>
                    </a:lnTo>
                    <a:lnTo>
                      <a:pt x="194" y="65"/>
                    </a:lnTo>
                    <a:lnTo>
                      <a:pt x="202" y="65"/>
                    </a:lnTo>
                    <a:lnTo>
                      <a:pt x="209" y="65"/>
                    </a:lnTo>
                    <a:lnTo>
                      <a:pt x="209" y="79"/>
                    </a:lnTo>
                    <a:lnTo>
                      <a:pt x="216" y="72"/>
                    </a:lnTo>
                    <a:lnTo>
                      <a:pt x="223" y="79"/>
                    </a:lnTo>
                    <a:lnTo>
                      <a:pt x="230" y="79"/>
                    </a:lnTo>
                    <a:lnTo>
                      <a:pt x="259" y="65"/>
                    </a:lnTo>
                    <a:lnTo>
                      <a:pt x="266" y="65"/>
                    </a:lnTo>
                    <a:lnTo>
                      <a:pt x="281" y="79"/>
                    </a:lnTo>
                    <a:lnTo>
                      <a:pt x="288" y="79"/>
                    </a:lnTo>
                    <a:lnTo>
                      <a:pt x="295" y="86"/>
                    </a:lnTo>
                    <a:lnTo>
                      <a:pt x="310" y="86"/>
                    </a:lnTo>
                    <a:lnTo>
                      <a:pt x="317" y="86"/>
                    </a:lnTo>
                    <a:lnTo>
                      <a:pt x="331" y="72"/>
                    </a:lnTo>
                    <a:lnTo>
                      <a:pt x="324" y="50"/>
                    </a:lnTo>
                    <a:lnTo>
                      <a:pt x="338" y="29"/>
                    </a:lnTo>
                    <a:lnTo>
                      <a:pt x="353" y="0"/>
                    </a:lnTo>
                    <a:lnTo>
                      <a:pt x="360" y="15"/>
                    </a:lnTo>
                    <a:lnTo>
                      <a:pt x="367" y="15"/>
                    </a:lnTo>
                    <a:lnTo>
                      <a:pt x="382" y="29"/>
                    </a:lnTo>
                    <a:lnTo>
                      <a:pt x="389" y="29"/>
                    </a:lnTo>
                    <a:lnTo>
                      <a:pt x="396" y="22"/>
                    </a:lnTo>
                    <a:lnTo>
                      <a:pt x="396" y="15"/>
                    </a:lnTo>
                    <a:lnTo>
                      <a:pt x="403" y="7"/>
                    </a:lnTo>
                    <a:lnTo>
                      <a:pt x="418" y="0"/>
                    </a:lnTo>
                    <a:lnTo>
                      <a:pt x="410" y="15"/>
                    </a:lnTo>
                    <a:lnTo>
                      <a:pt x="410" y="22"/>
                    </a:lnTo>
                    <a:lnTo>
                      <a:pt x="410" y="43"/>
                    </a:lnTo>
                    <a:lnTo>
                      <a:pt x="403" y="50"/>
                    </a:lnTo>
                    <a:lnTo>
                      <a:pt x="418" y="58"/>
                    </a:lnTo>
                    <a:lnTo>
                      <a:pt x="432" y="58"/>
                    </a:lnTo>
                    <a:lnTo>
                      <a:pt x="446" y="65"/>
                    </a:lnTo>
                    <a:lnTo>
                      <a:pt x="468" y="65"/>
                    </a:lnTo>
                    <a:lnTo>
                      <a:pt x="475" y="65"/>
                    </a:lnTo>
                    <a:lnTo>
                      <a:pt x="475" y="72"/>
                    </a:lnTo>
                    <a:lnTo>
                      <a:pt x="446" y="122"/>
                    </a:lnTo>
                    <a:lnTo>
                      <a:pt x="425" y="137"/>
                    </a:lnTo>
                    <a:lnTo>
                      <a:pt x="425" y="144"/>
                    </a:lnTo>
                    <a:lnTo>
                      <a:pt x="418" y="158"/>
                    </a:lnTo>
                    <a:lnTo>
                      <a:pt x="403" y="158"/>
                    </a:lnTo>
                    <a:lnTo>
                      <a:pt x="374" y="196"/>
                    </a:lnTo>
                    <a:lnTo>
                      <a:pt x="382" y="203"/>
                    </a:lnTo>
                    <a:lnTo>
                      <a:pt x="382" y="217"/>
                    </a:lnTo>
                    <a:lnTo>
                      <a:pt x="389" y="225"/>
                    </a:lnTo>
                    <a:lnTo>
                      <a:pt x="389" y="239"/>
                    </a:lnTo>
                    <a:lnTo>
                      <a:pt x="360" y="246"/>
                    </a:lnTo>
                    <a:lnTo>
                      <a:pt x="346" y="261"/>
                    </a:lnTo>
                    <a:lnTo>
                      <a:pt x="338" y="261"/>
                    </a:lnTo>
                    <a:lnTo>
                      <a:pt x="331" y="261"/>
                    </a:lnTo>
                    <a:lnTo>
                      <a:pt x="324" y="261"/>
                    </a:lnTo>
                    <a:lnTo>
                      <a:pt x="317" y="253"/>
                    </a:lnTo>
                    <a:lnTo>
                      <a:pt x="324" y="239"/>
                    </a:lnTo>
                    <a:lnTo>
                      <a:pt x="324" y="225"/>
                    </a:lnTo>
                    <a:lnTo>
                      <a:pt x="331" y="225"/>
                    </a:lnTo>
                    <a:lnTo>
                      <a:pt x="338" y="217"/>
                    </a:lnTo>
                    <a:lnTo>
                      <a:pt x="324" y="225"/>
                    </a:lnTo>
                    <a:lnTo>
                      <a:pt x="317" y="239"/>
                    </a:lnTo>
                    <a:lnTo>
                      <a:pt x="310" y="253"/>
                    </a:lnTo>
                    <a:lnTo>
                      <a:pt x="302" y="253"/>
                    </a:lnTo>
                    <a:lnTo>
                      <a:pt x="295" y="246"/>
                    </a:lnTo>
                    <a:lnTo>
                      <a:pt x="288" y="253"/>
                    </a:lnTo>
                    <a:lnTo>
                      <a:pt x="302" y="261"/>
                    </a:lnTo>
                    <a:lnTo>
                      <a:pt x="295" y="268"/>
                    </a:lnTo>
                    <a:lnTo>
                      <a:pt x="288" y="268"/>
                    </a:lnTo>
                    <a:lnTo>
                      <a:pt x="302" y="268"/>
                    </a:lnTo>
                    <a:lnTo>
                      <a:pt x="295" y="268"/>
                    </a:lnTo>
                    <a:lnTo>
                      <a:pt x="302" y="268"/>
                    </a:lnTo>
                    <a:lnTo>
                      <a:pt x="317" y="275"/>
                    </a:lnTo>
                    <a:lnTo>
                      <a:pt x="310" y="275"/>
                    </a:lnTo>
                    <a:lnTo>
                      <a:pt x="310" y="282"/>
                    </a:lnTo>
                    <a:lnTo>
                      <a:pt x="317" y="289"/>
                    </a:lnTo>
                    <a:lnTo>
                      <a:pt x="310" y="289"/>
                    </a:lnTo>
                    <a:lnTo>
                      <a:pt x="310" y="282"/>
                    </a:lnTo>
                    <a:lnTo>
                      <a:pt x="302" y="282"/>
                    </a:lnTo>
                    <a:lnTo>
                      <a:pt x="302" y="289"/>
                    </a:lnTo>
                    <a:lnTo>
                      <a:pt x="302" y="297"/>
                    </a:lnTo>
                    <a:lnTo>
                      <a:pt x="295" y="297"/>
                    </a:lnTo>
                    <a:lnTo>
                      <a:pt x="295" y="289"/>
                    </a:lnTo>
                    <a:lnTo>
                      <a:pt x="281" y="289"/>
                    </a:lnTo>
                    <a:lnTo>
                      <a:pt x="274" y="282"/>
                    </a:lnTo>
                    <a:lnTo>
                      <a:pt x="252" y="268"/>
                    </a:lnTo>
                    <a:lnTo>
                      <a:pt x="230" y="261"/>
                    </a:lnTo>
                    <a:lnTo>
                      <a:pt x="223" y="261"/>
                    </a:lnTo>
                    <a:lnTo>
                      <a:pt x="209" y="268"/>
                    </a:lnTo>
                    <a:lnTo>
                      <a:pt x="202" y="289"/>
                    </a:lnTo>
                    <a:lnTo>
                      <a:pt x="180" y="289"/>
                    </a:lnTo>
                    <a:lnTo>
                      <a:pt x="173" y="297"/>
                    </a:lnTo>
                    <a:lnTo>
                      <a:pt x="166" y="304"/>
                    </a:lnTo>
                    <a:lnTo>
                      <a:pt x="158" y="311"/>
                    </a:lnTo>
                    <a:lnTo>
                      <a:pt x="144" y="318"/>
                    </a:lnTo>
                    <a:lnTo>
                      <a:pt x="122" y="325"/>
                    </a:lnTo>
                    <a:lnTo>
                      <a:pt x="94" y="325"/>
                    </a:lnTo>
                    <a:lnTo>
                      <a:pt x="72" y="340"/>
                    </a:lnTo>
                    <a:lnTo>
                      <a:pt x="58" y="333"/>
                    </a:lnTo>
                    <a:lnTo>
                      <a:pt x="43" y="347"/>
                    </a:lnTo>
                    <a:lnTo>
                      <a:pt x="36" y="347"/>
                    </a:lnTo>
                    <a:lnTo>
                      <a:pt x="22" y="347"/>
                    </a:lnTo>
                    <a:lnTo>
                      <a:pt x="43" y="297"/>
                    </a:lnTo>
                    <a:lnTo>
                      <a:pt x="43" y="268"/>
                    </a:lnTo>
                    <a:lnTo>
                      <a:pt x="43" y="239"/>
                    </a:lnTo>
                    <a:lnTo>
                      <a:pt x="43" y="232"/>
                    </a:lnTo>
                    <a:lnTo>
                      <a:pt x="29" y="189"/>
                    </a:lnTo>
                    <a:lnTo>
                      <a:pt x="22" y="173"/>
                    </a:lnTo>
                    <a:lnTo>
                      <a:pt x="0" y="144"/>
                    </a:lnTo>
                    <a:lnTo>
                      <a:pt x="7" y="130"/>
                    </a:lnTo>
                    <a:lnTo>
                      <a:pt x="36" y="130"/>
                    </a:lnTo>
                    <a:lnTo>
                      <a:pt x="65" y="122"/>
                    </a:lnTo>
                    <a:lnTo>
                      <a:pt x="72" y="130"/>
                    </a:lnTo>
                    <a:lnTo>
                      <a:pt x="65" y="137"/>
                    </a:lnTo>
                    <a:lnTo>
                      <a:pt x="72" y="137"/>
                    </a:lnTo>
                    <a:lnTo>
                      <a:pt x="72" y="144"/>
                    </a:lnTo>
                    <a:close/>
                  </a:path>
                </a:pathLst>
              </a:custGeom>
              <a:solidFill>
                <a:srgbClr val="89B9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" name="Freeform 103"/>
              <p:cNvSpPr>
                <a:spLocks/>
              </p:cNvSpPr>
              <p:nvPr/>
            </p:nvSpPr>
            <p:spPr bwMode="auto">
              <a:xfrm>
                <a:off x="5434013" y="4337050"/>
                <a:ext cx="754062" cy="550863"/>
              </a:xfrm>
              <a:custGeom>
                <a:avLst/>
                <a:gdLst>
                  <a:gd name="T0" fmla="*/ 2147483647 w 475"/>
                  <a:gd name="T1" fmla="*/ 2147483647 h 347"/>
                  <a:gd name="T2" fmla="*/ 2147483647 w 475"/>
                  <a:gd name="T3" fmla="*/ 2147483647 h 347"/>
                  <a:gd name="T4" fmla="*/ 2147483647 w 475"/>
                  <a:gd name="T5" fmla="*/ 2147483647 h 347"/>
                  <a:gd name="T6" fmla="*/ 2147483647 w 475"/>
                  <a:gd name="T7" fmla="*/ 2147483647 h 347"/>
                  <a:gd name="T8" fmla="*/ 2147483647 w 475"/>
                  <a:gd name="T9" fmla="*/ 2147483647 h 347"/>
                  <a:gd name="T10" fmla="*/ 2147483647 w 475"/>
                  <a:gd name="T11" fmla="*/ 2147483647 h 347"/>
                  <a:gd name="T12" fmla="*/ 2147483647 w 475"/>
                  <a:gd name="T13" fmla="*/ 2147483647 h 347"/>
                  <a:gd name="T14" fmla="*/ 2147483647 w 475"/>
                  <a:gd name="T15" fmla="*/ 2147483647 h 347"/>
                  <a:gd name="T16" fmla="*/ 2147483647 w 475"/>
                  <a:gd name="T17" fmla="*/ 2147483647 h 347"/>
                  <a:gd name="T18" fmla="*/ 2147483647 w 475"/>
                  <a:gd name="T19" fmla="*/ 2147483647 h 347"/>
                  <a:gd name="T20" fmla="*/ 2147483647 w 475"/>
                  <a:gd name="T21" fmla="*/ 2147483647 h 347"/>
                  <a:gd name="T22" fmla="*/ 2147483647 w 475"/>
                  <a:gd name="T23" fmla="*/ 2147483647 h 347"/>
                  <a:gd name="T24" fmla="*/ 2147483647 w 475"/>
                  <a:gd name="T25" fmla="*/ 2147483647 h 347"/>
                  <a:gd name="T26" fmla="*/ 2147483647 w 475"/>
                  <a:gd name="T27" fmla="*/ 2147483647 h 347"/>
                  <a:gd name="T28" fmla="*/ 2147483647 w 475"/>
                  <a:gd name="T29" fmla="*/ 2147483647 h 347"/>
                  <a:gd name="T30" fmla="*/ 2147483647 w 475"/>
                  <a:gd name="T31" fmla="*/ 2147483647 h 347"/>
                  <a:gd name="T32" fmla="*/ 2147483647 w 475"/>
                  <a:gd name="T33" fmla="*/ 2147483647 h 347"/>
                  <a:gd name="T34" fmla="*/ 2147483647 w 475"/>
                  <a:gd name="T35" fmla="*/ 2147483647 h 347"/>
                  <a:gd name="T36" fmla="*/ 2147483647 w 475"/>
                  <a:gd name="T37" fmla="*/ 2147483647 h 347"/>
                  <a:gd name="T38" fmla="*/ 2147483647 w 475"/>
                  <a:gd name="T39" fmla="*/ 2147483647 h 347"/>
                  <a:gd name="T40" fmla="*/ 2147483647 w 475"/>
                  <a:gd name="T41" fmla="*/ 2147483647 h 347"/>
                  <a:gd name="T42" fmla="*/ 2147483647 w 475"/>
                  <a:gd name="T43" fmla="*/ 2147483647 h 347"/>
                  <a:gd name="T44" fmla="*/ 2147483647 w 475"/>
                  <a:gd name="T45" fmla="*/ 2147483647 h 347"/>
                  <a:gd name="T46" fmla="*/ 2147483647 w 475"/>
                  <a:gd name="T47" fmla="*/ 2147483647 h 347"/>
                  <a:gd name="T48" fmla="*/ 2147483647 w 475"/>
                  <a:gd name="T49" fmla="*/ 2147483647 h 347"/>
                  <a:gd name="T50" fmla="*/ 2147483647 w 475"/>
                  <a:gd name="T51" fmla="*/ 2147483647 h 347"/>
                  <a:gd name="T52" fmla="*/ 2147483647 w 475"/>
                  <a:gd name="T53" fmla="*/ 2147483647 h 347"/>
                  <a:gd name="T54" fmla="*/ 2147483647 w 475"/>
                  <a:gd name="T55" fmla="*/ 2147483647 h 347"/>
                  <a:gd name="T56" fmla="*/ 2147483647 w 475"/>
                  <a:gd name="T57" fmla="*/ 2147483647 h 347"/>
                  <a:gd name="T58" fmla="*/ 2147483647 w 475"/>
                  <a:gd name="T59" fmla="*/ 2147483647 h 347"/>
                  <a:gd name="T60" fmla="*/ 2147483647 w 475"/>
                  <a:gd name="T61" fmla="*/ 2147483647 h 347"/>
                  <a:gd name="T62" fmla="*/ 2147483647 w 475"/>
                  <a:gd name="T63" fmla="*/ 2147483647 h 347"/>
                  <a:gd name="T64" fmla="*/ 2147483647 w 475"/>
                  <a:gd name="T65" fmla="*/ 2147483647 h 347"/>
                  <a:gd name="T66" fmla="*/ 2147483647 w 475"/>
                  <a:gd name="T67" fmla="*/ 2147483647 h 347"/>
                  <a:gd name="T68" fmla="*/ 2147483647 w 475"/>
                  <a:gd name="T69" fmla="*/ 2147483647 h 347"/>
                  <a:gd name="T70" fmla="*/ 2147483647 w 475"/>
                  <a:gd name="T71" fmla="*/ 2147483647 h 347"/>
                  <a:gd name="T72" fmla="*/ 2147483647 w 475"/>
                  <a:gd name="T73" fmla="*/ 2147483647 h 347"/>
                  <a:gd name="T74" fmla="*/ 2147483647 w 475"/>
                  <a:gd name="T75" fmla="*/ 2147483647 h 347"/>
                  <a:gd name="T76" fmla="*/ 2147483647 w 475"/>
                  <a:gd name="T77" fmla="*/ 2147483647 h 347"/>
                  <a:gd name="T78" fmla="*/ 2147483647 w 475"/>
                  <a:gd name="T79" fmla="*/ 2147483647 h 347"/>
                  <a:gd name="T80" fmla="*/ 2147483647 w 475"/>
                  <a:gd name="T81" fmla="*/ 2147483647 h 347"/>
                  <a:gd name="T82" fmla="*/ 2147483647 w 475"/>
                  <a:gd name="T83" fmla="*/ 2147483647 h 347"/>
                  <a:gd name="T84" fmla="*/ 2147483647 w 475"/>
                  <a:gd name="T85" fmla="*/ 2147483647 h 347"/>
                  <a:gd name="T86" fmla="*/ 2147483647 w 475"/>
                  <a:gd name="T87" fmla="*/ 2147483647 h 347"/>
                  <a:gd name="T88" fmla="*/ 2147483647 w 475"/>
                  <a:gd name="T89" fmla="*/ 2147483647 h 347"/>
                  <a:gd name="T90" fmla="*/ 2147483647 w 475"/>
                  <a:gd name="T91" fmla="*/ 2147483647 h 347"/>
                  <a:gd name="T92" fmla="*/ 2147483647 w 475"/>
                  <a:gd name="T93" fmla="*/ 2147483647 h 347"/>
                  <a:gd name="T94" fmla="*/ 2147483647 w 475"/>
                  <a:gd name="T95" fmla="*/ 2147483647 h 347"/>
                  <a:gd name="T96" fmla="*/ 2147483647 w 475"/>
                  <a:gd name="T97" fmla="*/ 2147483647 h 347"/>
                  <a:gd name="T98" fmla="*/ 2147483647 w 475"/>
                  <a:gd name="T99" fmla="*/ 2147483647 h 347"/>
                  <a:gd name="T100" fmla="*/ 2147483647 w 475"/>
                  <a:gd name="T101" fmla="*/ 2147483647 h 347"/>
                  <a:gd name="T102" fmla="*/ 2147483647 w 475"/>
                  <a:gd name="T103" fmla="*/ 2147483647 h 347"/>
                  <a:gd name="T104" fmla="*/ 2147483647 w 475"/>
                  <a:gd name="T105" fmla="*/ 2147483647 h 347"/>
                  <a:gd name="T106" fmla="*/ 2147483647 w 475"/>
                  <a:gd name="T107" fmla="*/ 2147483647 h 3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5"/>
                  <a:gd name="T163" fmla="*/ 0 h 347"/>
                  <a:gd name="T164" fmla="*/ 475 w 475"/>
                  <a:gd name="T165" fmla="*/ 347 h 34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5" h="347">
                    <a:moveTo>
                      <a:pt x="72" y="144"/>
                    </a:moveTo>
                    <a:lnTo>
                      <a:pt x="79" y="144"/>
                    </a:lnTo>
                    <a:lnTo>
                      <a:pt x="101" y="144"/>
                    </a:lnTo>
                    <a:lnTo>
                      <a:pt x="101" y="151"/>
                    </a:lnTo>
                    <a:lnTo>
                      <a:pt x="94" y="158"/>
                    </a:lnTo>
                    <a:lnTo>
                      <a:pt x="86" y="158"/>
                    </a:lnTo>
                    <a:lnTo>
                      <a:pt x="94" y="158"/>
                    </a:lnTo>
                    <a:lnTo>
                      <a:pt x="101" y="151"/>
                    </a:lnTo>
                    <a:lnTo>
                      <a:pt x="108" y="151"/>
                    </a:lnTo>
                    <a:lnTo>
                      <a:pt x="122" y="180"/>
                    </a:lnTo>
                    <a:lnTo>
                      <a:pt x="130" y="180"/>
                    </a:lnTo>
                    <a:lnTo>
                      <a:pt x="115" y="151"/>
                    </a:lnTo>
                    <a:lnTo>
                      <a:pt x="101" y="144"/>
                    </a:lnTo>
                    <a:lnTo>
                      <a:pt x="101" y="137"/>
                    </a:lnTo>
                    <a:lnTo>
                      <a:pt x="115" y="137"/>
                    </a:lnTo>
                    <a:lnTo>
                      <a:pt x="122" y="130"/>
                    </a:lnTo>
                    <a:lnTo>
                      <a:pt x="122" y="122"/>
                    </a:lnTo>
                    <a:lnTo>
                      <a:pt x="130" y="130"/>
                    </a:lnTo>
                    <a:lnTo>
                      <a:pt x="137" y="130"/>
                    </a:lnTo>
                    <a:lnTo>
                      <a:pt x="137" y="137"/>
                    </a:lnTo>
                    <a:lnTo>
                      <a:pt x="137" y="122"/>
                    </a:lnTo>
                    <a:lnTo>
                      <a:pt x="144" y="137"/>
                    </a:lnTo>
                    <a:lnTo>
                      <a:pt x="144" y="122"/>
                    </a:lnTo>
                    <a:lnTo>
                      <a:pt x="151" y="122"/>
                    </a:lnTo>
                    <a:lnTo>
                      <a:pt x="151" y="137"/>
                    </a:lnTo>
                    <a:lnTo>
                      <a:pt x="158" y="151"/>
                    </a:lnTo>
                    <a:lnTo>
                      <a:pt x="151" y="137"/>
                    </a:lnTo>
                    <a:lnTo>
                      <a:pt x="151" y="122"/>
                    </a:lnTo>
                    <a:lnTo>
                      <a:pt x="158" y="115"/>
                    </a:lnTo>
                    <a:lnTo>
                      <a:pt x="158" y="122"/>
                    </a:lnTo>
                    <a:lnTo>
                      <a:pt x="166" y="115"/>
                    </a:lnTo>
                    <a:lnTo>
                      <a:pt x="173" y="130"/>
                    </a:lnTo>
                    <a:lnTo>
                      <a:pt x="173" y="122"/>
                    </a:lnTo>
                    <a:lnTo>
                      <a:pt x="173" y="115"/>
                    </a:lnTo>
                    <a:lnTo>
                      <a:pt x="187" y="115"/>
                    </a:lnTo>
                    <a:lnTo>
                      <a:pt x="180" y="108"/>
                    </a:lnTo>
                    <a:lnTo>
                      <a:pt x="158" y="108"/>
                    </a:lnTo>
                    <a:lnTo>
                      <a:pt x="144" y="115"/>
                    </a:lnTo>
                    <a:lnTo>
                      <a:pt x="137" y="115"/>
                    </a:lnTo>
                    <a:lnTo>
                      <a:pt x="130" y="115"/>
                    </a:lnTo>
                    <a:lnTo>
                      <a:pt x="130" y="101"/>
                    </a:lnTo>
                    <a:lnTo>
                      <a:pt x="137" y="86"/>
                    </a:lnTo>
                    <a:lnTo>
                      <a:pt x="144" y="86"/>
                    </a:lnTo>
                    <a:lnTo>
                      <a:pt x="151" y="79"/>
                    </a:lnTo>
                    <a:lnTo>
                      <a:pt x="151" y="72"/>
                    </a:lnTo>
                    <a:lnTo>
                      <a:pt x="137" y="86"/>
                    </a:lnTo>
                    <a:lnTo>
                      <a:pt x="151" y="65"/>
                    </a:lnTo>
                    <a:lnTo>
                      <a:pt x="158" y="65"/>
                    </a:lnTo>
                    <a:lnTo>
                      <a:pt x="166" y="72"/>
                    </a:lnTo>
                    <a:lnTo>
                      <a:pt x="173" y="72"/>
                    </a:lnTo>
                    <a:lnTo>
                      <a:pt x="194" y="65"/>
                    </a:lnTo>
                    <a:lnTo>
                      <a:pt x="202" y="65"/>
                    </a:lnTo>
                    <a:lnTo>
                      <a:pt x="209" y="65"/>
                    </a:lnTo>
                    <a:lnTo>
                      <a:pt x="209" y="79"/>
                    </a:lnTo>
                    <a:lnTo>
                      <a:pt x="216" y="72"/>
                    </a:lnTo>
                    <a:lnTo>
                      <a:pt x="223" y="79"/>
                    </a:lnTo>
                    <a:lnTo>
                      <a:pt x="230" y="79"/>
                    </a:lnTo>
                    <a:lnTo>
                      <a:pt x="259" y="65"/>
                    </a:lnTo>
                    <a:lnTo>
                      <a:pt x="266" y="65"/>
                    </a:lnTo>
                    <a:lnTo>
                      <a:pt x="281" y="79"/>
                    </a:lnTo>
                    <a:lnTo>
                      <a:pt x="288" y="79"/>
                    </a:lnTo>
                    <a:lnTo>
                      <a:pt x="295" y="86"/>
                    </a:lnTo>
                    <a:lnTo>
                      <a:pt x="310" y="86"/>
                    </a:lnTo>
                    <a:lnTo>
                      <a:pt x="317" y="86"/>
                    </a:lnTo>
                    <a:lnTo>
                      <a:pt x="331" y="72"/>
                    </a:lnTo>
                    <a:lnTo>
                      <a:pt x="324" y="50"/>
                    </a:lnTo>
                    <a:lnTo>
                      <a:pt x="338" y="29"/>
                    </a:lnTo>
                    <a:lnTo>
                      <a:pt x="353" y="0"/>
                    </a:lnTo>
                    <a:lnTo>
                      <a:pt x="360" y="15"/>
                    </a:lnTo>
                    <a:lnTo>
                      <a:pt x="367" y="15"/>
                    </a:lnTo>
                    <a:lnTo>
                      <a:pt x="382" y="29"/>
                    </a:lnTo>
                    <a:lnTo>
                      <a:pt x="389" y="29"/>
                    </a:lnTo>
                    <a:lnTo>
                      <a:pt x="396" y="22"/>
                    </a:lnTo>
                    <a:lnTo>
                      <a:pt x="396" y="15"/>
                    </a:lnTo>
                    <a:lnTo>
                      <a:pt x="403" y="7"/>
                    </a:lnTo>
                    <a:lnTo>
                      <a:pt x="418" y="0"/>
                    </a:lnTo>
                    <a:lnTo>
                      <a:pt x="410" y="15"/>
                    </a:lnTo>
                    <a:lnTo>
                      <a:pt x="410" y="22"/>
                    </a:lnTo>
                    <a:lnTo>
                      <a:pt x="410" y="43"/>
                    </a:lnTo>
                    <a:lnTo>
                      <a:pt x="403" y="50"/>
                    </a:lnTo>
                    <a:lnTo>
                      <a:pt x="418" y="58"/>
                    </a:lnTo>
                    <a:lnTo>
                      <a:pt x="432" y="58"/>
                    </a:lnTo>
                    <a:lnTo>
                      <a:pt x="446" y="65"/>
                    </a:lnTo>
                    <a:lnTo>
                      <a:pt x="468" y="65"/>
                    </a:lnTo>
                    <a:lnTo>
                      <a:pt x="475" y="65"/>
                    </a:lnTo>
                    <a:lnTo>
                      <a:pt x="475" y="72"/>
                    </a:lnTo>
                    <a:lnTo>
                      <a:pt x="446" y="122"/>
                    </a:lnTo>
                    <a:lnTo>
                      <a:pt x="425" y="137"/>
                    </a:lnTo>
                    <a:lnTo>
                      <a:pt x="425" y="144"/>
                    </a:lnTo>
                    <a:lnTo>
                      <a:pt x="418" y="158"/>
                    </a:lnTo>
                    <a:lnTo>
                      <a:pt x="403" y="158"/>
                    </a:lnTo>
                    <a:lnTo>
                      <a:pt x="374" y="196"/>
                    </a:lnTo>
                    <a:lnTo>
                      <a:pt x="382" y="203"/>
                    </a:lnTo>
                    <a:lnTo>
                      <a:pt x="382" y="217"/>
                    </a:lnTo>
                    <a:lnTo>
                      <a:pt x="389" y="225"/>
                    </a:lnTo>
                    <a:lnTo>
                      <a:pt x="389" y="239"/>
                    </a:lnTo>
                    <a:lnTo>
                      <a:pt x="360" y="246"/>
                    </a:lnTo>
                    <a:lnTo>
                      <a:pt x="346" y="261"/>
                    </a:lnTo>
                    <a:lnTo>
                      <a:pt x="338" y="261"/>
                    </a:lnTo>
                    <a:lnTo>
                      <a:pt x="331" y="261"/>
                    </a:lnTo>
                    <a:lnTo>
                      <a:pt x="324" y="261"/>
                    </a:lnTo>
                    <a:lnTo>
                      <a:pt x="317" y="253"/>
                    </a:lnTo>
                    <a:lnTo>
                      <a:pt x="324" y="239"/>
                    </a:lnTo>
                    <a:lnTo>
                      <a:pt x="324" y="225"/>
                    </a:lnTo>
                    <a:lnTo>
                      <a:pt x="331" y="225"/>
                    </a:lnTo>
                    <a:lnTo>
                      <a:pt x="338" y="217"/>
                    </a:lnTo>
                    <a:lnTo>
                      <a:pt x="324" y="225"/>
                    </a:lnTo>
                    <a:lnTo>
                      <a:pt x="317" y="239"/>
                    </a:lnTo>
                    <a:lnTo>
                      <a:pt x="310" y="253"/>
                    </a:lnTo>
                    <a:lnTo>
                      <a:pt x="302" y="253"/>
                    </a:lnTo>
                    <a:lnTo>
                      <a:pt x="295" y="246"/>
                    </a:lnTo>
                    <a:lnTo>
                      <a:pt x="288" y="253"/>
                    </a:lnTo>
                    <a:lnTo>
                      <a:pt x="302" y="261"/>
                    </a:lnTo>
                    <a:lnTo>
                      <a:pt x="295" y="268"/>
                    </a:lnTo>
                    <a:lnTo>
                      <a:pt x="288" y="268"/>
                    </a:lnTo>
                    <a:lnTo>
                      <a:pt x="302" y="268"/>
                    </a:lnTo>
                    <a:lnTo>
                      <a:pt x="295" y="268"/>
                    </a:lnTo>
                    <a:lnTo>
                      <a:pt x="302" y="268"/>
                    </a:lnTo>
                    <a:lnTo>
                      <a:pt x="317" y="275"/>
                    </a:lnTo>
                    <a:lnTo>
                      <a:pt x="310" y="275"/>
                    </a:lnTo>
                    <a:lnTo>
                      <a:pt x="310" y="282"/>
                    </a:lnTo>
                    <a:lnTo>
                      <a:pt x="317" y="289"/>
                    </a:lnTo>
                    <a:lnTo>
                      <a:pt x="310" y="289"/>
                    </a:lnTo>
                    <a:lnTo>
                      <a:pt x="310" y="282"/>
                    </a:lnTo>
                    <a:lnTo>
                      <a:pt x="302" y="282"/>
                    </a:lnTo>
                    <a:lnTo>
                      <a:pt x="302" y="289"/>
                    </a:lnTo>
                    <a:lnTo>
                      <a:pt x="302" y="297"/>
                    </a:lnTo>
                    <a:lnTo>
                      <a:pt x="295" y="297"/>
                    </a:lnTo>
                    <a:lnTo>
                      <a:pt x="295" y="289"/>
                    </a:lnTo>
                    <a:lnTo>
                      <a:pt x="281" y="289"/>
                    </a:lnTo>
                    <a:lnTo>
                      <a:pt x="274" y="282"/>
                    </a:lnTo>
                    <a:lnTo>
                      <a:pt x="252" y="268"/>
                    </a:lnTo>
                    <a:lnTo>
                      <a:pt x="230" y="261"/>
                    </a:lnTo>
                    <a:lnTo>
                      <a:pt x="223" y="261"/>
                    </a:lnTo>
                    <a:lnTo>
                      <a:pt x="209" y="268"/>
                    </a:lnTo>
                    <a:lnTo>
                      <a:pt x="202" y="289"/>
                    </a:lnTo>
                    <a:lnTo>
                      <a:pt x="180" y="289"/>
                    </a:lnTo>
                    <a:lnTo>
                      <a:pt x="173" y="297"/>
                    </a:lnTo>
                    <a:lnTo>
                      <a:pt x="166" y="304"/>
                    </a:lnTo>
                    <a:lnTo>
                      <a:pt x="158" y="311"/>
                    </a:lnTo>
                    <a:lnTo>
                      <a:pt x="144" y="318"/>
                    </a:lnTo>
                    <a:lnTo>
                      <a:pt x="122" y="325"/>
                    </a:lnTo>
                    <a:lnTo>
                      <a:pt x="94" y="325"/>
                    </a:lnTo>
                    <a:lnTo>
                      <a:pt x="72" y="340"/>
                    </a:lnTo>
                    <a:lnTo>
                      <a:pt x="58" y="333"/>
                    </a:lnTo>
                    <a:lnTo>
                      <a:pt x="43" y="347"/>
                    </a:lnTo>
                    <a:lnTo>
                      <a:pt x="36" y="347"/>
                    </a:lnTo>
                    <a:lnTo>
                      <a:pt x="22" y="347"/>
                    </a:lnTo>
                    <a:lnTo>
                      <a:pt x="43" y="297"/>
                    </a:lnTo>
                    <a:lnTo>
                      <a:pt x="43" y="268"/>
                    </a:lnTo>
                    <a:lnTo>
                      <a:pt x="43" y="239"/>
                    </a:lnTo>
                    <a:lnTo>
                      <a:pt x="43" y="232"/>
                    </a:lnTo>
                    <a:lnTo>
                      <a:pt x="29" y="189"/>
                    </a:lnTo>
                    <a:lnTo>
                      <a:pt x="22" y="173"/>
                    </a:lnTo>
                    <a:lnTo>
                      <a:pt x="0" y="144"/>
                    </a:lnTo>
                    <a:lnTo>
                      <a:pt x="7" y="130"/>
                    </a:lnTo>
                    <a:lnTo>
                      <a:pt x="36" y="130"/>
                    </a:lnTo>
                    <a:lnTo>
                      <a:pt x="65" y="122"/>
                    </a:lnTo>
                    <a:lnTo>
                      <a:pt x="72" y="130"/>
                    </a:lnTo>
                    <a:lnTo>
                      <a:pt x="65" y="137"/>
                    </a:lnTo>
                    <a:lnTo>
                      <a:pt x="72" y="137"/>
                    </a:lnTo>
                    <a:lnTo>
                      <a:pt x="72" y="144"/>
                    </a:lnTo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Freeform 112"/>
              <p:cNvSpPr>
                <a:spLocks/>
              </p:cNvSpPr>
              <p:nvPr/>
            </p:nvSpPr>
            <p:spPr bwMode="auto">
              <a:xfrm>
                <a:off x="5684838" y="3513138"/>
                <a:ext cx="882650" cy="960438"/>
              </a:xfrm>
              <a:custGeom>
                <a:avLst/>
                <a:gdLst>
                  <a:gd name="T0" fmla="*/ 2147483647 w 556"/>
                  <a:gd name="T1" fmla="*/ 2147483647 h 605"/>
                  <a:gd name="T2" fmla="*/ 2147483647 w 556"/>
                  <a:gd name="T3" fmla="*/ 0 h 605"/>
                  <a:gd name="T4" fmla="*/ 2147483647 w 556"/>
                  <a:gd name="T5" fmla="*/ 2147483647 h 605"/>
                  <a:gd name="T6" fmla="*/ 2147483647 w 556"/>
                  <a:gd name="T7" fmla="*/ 2147483647 h 605"/>
                  <a:gd name="T8" fmla="*/ 2147483647 w 556"/>
                  <a:gd name="T9" fmla="*/ 2147483647 h 605"/>
                  <a:gd name="T10" fmla="*/ 2147483647 w 556"/>
                  <a:gd name="T11" fmla="*/ 2147483647 h 605"/>
                  <a:gd name="T12" fmla="*/ 2147483647 w 556"/>
                  <a:gd name="T13" fmla="*/ 2147483647 h 605"/>
                  <a:gd name="T14" fmla="*/ 2147483647 w 556"/>
                  <a:gd name="T15" fmla="*/ 2147483647 h 605"/>
                  <a:gd name="T16" fmla="*/ 2147483647 w 556"/>
                  <a:gd name="T17" fmla="*/ 2147483647 h 605"/>
                  <a:gd name="T18" fmla="*/ 2147483647 w 556"/>
                  <a:gd name="T19" fmla="*/ 2147483647 h 605"/>
                  <a:gd name="T20" fmla="*/ 2147483647 w 556"/>
                  <a:gd name="T21" fmla="*/ 2147483647 h 605"/>
                  <a:gd name="T22" fmla="*/ 2147483647 w 556"/>
                  <a:gd name="T23" fmla="*/ 2147483647 h 605"/>
                  <a:gd name="T24" fmla="*/ 2147483647 w 556"/>
                  <a:gd name="T25" fmla="*/ 2147483647 h 605"/>
                  <a:gd name="T26" fmla="*/ 2147483647 w 556"/>
                  <a:gd name="T27" fmla="*/ 2147483647 h 605"/>
                  <a:gd name="T28" fmla="*/ 2147483647 w 556"/>
                  <a:gd name="T29" fmla="*/ 2147483647 h 605"/>
                  <a:gd name="T30" fmla="*/ 2147483647 w 556"/>
                  <a:gd name="T31" fmla="*/ 2147483647 h 605"/>
                  <a:gd name="T32" fmla="*/ 2147483647 w 556"/>
                  <a:gd name="T33" fmla="*/ 2147483647 h 605"/>
                  <a:gd name="T34" fmla="*/ 2147483647 w 556"/>
                  <a:gd name="T35" fmla="*/ 2147483647 h 605"/>
                  <a:gd name="T36" fmla="*/ 2147483647 w 556"/>
                  <a:gd name="T37" fmla="*/ 2147483647 h 605"/>
                  <a:gd name="T38" fmla="*/ 2147483647 w 556"/>
                  <a:gd name="T39" fmla="*/ 2147483647 h 605"/>
                  <a:gd name="T40" fmla="*/ 2147483647 w 556"/>
                  <a:gd name="T41" fmla="*/ 2147483647 h 605"/>
                  <a:gd name="T42" fmla="*/ 2147483647 w 556"/>
                  <a:gd name="T43" fmla="*/ 2147483647 h 605"/>
                  <a:gd name="T44" fmla="*/ 2147483647 w 556"/>
                  <a:gd name="T45" fmla="*/ 2147483647 h 605"/>
                  <a:gd name="T46" fmla="*/ 2147483647 w 556"/>
                  <a:gd name="T47" fmla="*/ 2147483647 h 605"/>
                  <a:gd name="T48" fmla="*/ 2147483647 w 556"/>
                  <a:gd name="T49" fmla="*/ 2147483647 h 605"/>
                  <a:gd name="T50" fmla="*/ 2147483647 w 556"/>
                  <a:gd name="T51" fmla="*/ 2147483647 h 605"/>
                  <a:gd name="T52" fmla="*/ 2147483647 w 556"/>
                  <a:gd name="T53" fmla="*/ 2147483647 h 605"/>
                  <a:gd name="T54" fmla="*/ 2147483647 w 556"/>
                  <a:gd name="T55" fmla="*/ 2147483647 h 605"/>
                  <a:gd name="T56" fmla="*/ 2147483647 w 556"/>
                  <a:gd name="T57" fmla="*/ 2147483647 h 605"/>
                  <a:gd name="T58" fmla="*/ 2147483647 w 556"/>
                  <a:gd name="T59" fmla="*/ 2147483647 h 605"/>
                  <a:gd name="T60" fmla="*/ 2147483647 w 556"/>
                  <a:gd name="T61" fmla="*/ 2147483647 h 605"/>
                  <a:gd name="T62" fmla="*/ 2147483647 w 556"/>
                  <a:gd name="T63" fmla="*/ 2147483647 h 605"/>
                  <a:gd name="T64" fmla="*/ 2147483647 w 556"/>
                  <a:gd name="T65" fmla="*/ 2147483647 h 605"/>
                  <a:gd name="T66" fmla="*/ 2147483647 w 556"/>
                  <a:gd name="T67" fmla="*/ 2147483647 h 605"/>
                  <a:gd name="T68" fmla="*/ 2147483647 w 556"/>
                  <a:gd name="T69" fmla="*/ 2147483647 h 605"/>
                  <a:gd name="T70" fmla="*/ 2147483647 w 556"/>
                  <a:gd name="T71" fmla="*/ 2147483647 h 605"/>
                  <a:gd name="T72" fmla="*/ 2147483647 w 556"/>
                  <a:gd name="T73" fmla="*/ 2147483647 h 605"/>
                  <a:gd name="T74" fmla="*/ 2147483647 w 556"/>
                  <a:gd name="T75" fmla="*/ 2147483647 h 605"/>
                  <a:gd name="T76" fmla="*/ 2147483647 w 556"/>
                  <a:gd name="T77" fmla="*/ 2147483647 h 605"/>
                  <a:gd name="T78" fmla="*/ 2147483647 w 556"/>
                  <a:gd name="T79" fmla="*/ 2147483647 h 605"/>
                  <a:gd name="T80" fmla="*/ 2147483647 w 556"/>
                  <a:gd name="T81" fmla="*/ 2147483647 h 605"/>
                  <a:gd name="T82" fmla="*/ 2147483647 w 556"/>
                  <a:gd name="T83" fmla="*/ 2147483647 h 605"/>
                  <a:gd name="T84" fmla="*/ 2147483647 w 556"/>
                  <a:gd name="T85" fmla="*/ 2147483647 h 605"/>
                  <a:gd name="T86" fmla="*/ 2147483647 w 556"/>
                  <a:gd name="T87" fmla="*/ 2147483647 h 605"/>
                  <a:gd name="T88" fmla="*/ 2147483647 w 556"/>
                  <a:gd name="T89" fmla="*/ 2147483647 h 605"/>
                  <a:gd name="T90" fmla="*/ 2147483647 w 556"/>
                  <a:gd name="T91" fmla="*/ 2147483647 h 605"/>
                  <a:gd name="T92" fmla="*/ 2147483647 w 556"/>
                  <a:gd name="T93" fmla="*/ 2147483647 h 605"/>
                  <a:gd name="T94" fmla="*/ 2147483647 w 556"/>
                  <a:gd name="T95" fmla="*/ 2147483647 h 605"/>
                  <a:gd name="T96" fmla="*/ 2147483647 w 556"/>
                  <a:gd name="T97" fmla="*/ 2147483647 h 605"/>
                  <a:gd name="T98" fmla="*/ 2147483647 w 556"/>
                  <a:gd name="T99" fmla="*/ 2147483647 h 605"/>
                  <a:gd name="T100" fmla="*/ 2147483647 w 556"/>
                  <a:gd name="T101" fmla="*/ 2147483647 h 605"/>
                  <a:gd name="T102" fmla="*/ 2147483647 w 556"/>
                  <a:gd name="T103" fmla="*/ 2147483647 h 605"/>
                  <a:gd name="T104" fmla="*/ 2147483647 w 556"/>
                  <a:gd name="T105" fmla="*/ 2147483647 h 605"/>
                  <a:gd name="T106" fmla="*/ 2147483647 w 556"/>
                  <a:gd name="T107" fmla="*/ 2147483647 h 605"/>
                  <a:gd name="T108" fmla="*/ 2147483647 w 556"/>
                  <a:gd name="T109" fmla="*/ 2147483647 h 6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6"/>
                  <a:gd name="T166" fmla="*/ 0 h 605"/>
                  <a:gd name="T167" fmla="*/ 556 w 556"/>
                  <a:gd name="T168" fmla="*/ 605 h 6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6" h="605">
                    <a:moveTo>
                      <a:pt x="22" y="79"/>
                    </a:moveTo>
                    <a:lnTo>
                      <a:pt x="29" y="72"/>
                    </a:lnTo>
                    <a:lnTo>
                      <a:pt x="44" y="72"/>
                    </a:lnTo>
                    <a:lnTo>
                      <a:pt x="51" y="43"/>
                    </a:lnTo>
                    <a:lnTo>
                      <a:pt x="72" y="14"/>
                    </a:lnTo>
                    <a:lnTo>
                      <a:pt x="87" y="7"/>
                    </a:lnTo>
                    <a:lnTo>
                      <a:pt x="108" y="7"/>
                    </a:lnTo>
                    <a:lnTo>
                      <a:pt x="137" y="0"/>
                    </a:lnTo>
                    <a:lnTo>
                      <a:pt x="159" y="7"/>
                    </a:lnTo>
                    <a:lnTo>
                      <a:pt x="166" y="21"/>
                    </a:lnTo>
                    <a:lnTo>
                      <a:pt x="180" y="21"/>
                    </a:lnTo>
                    <a:lnTo>
                      <a:pt x="188" y="36"/>
                    </a:lnTo>
                    <a:lnTo>
                      <a:pt x="159" y="43"/>
                    </a:lnTo>
                    <a:lnTo>
                      <a:pt x="159" y="64"/>
                    </a:lnTo>
                    <a:lnTo>
                      <a:pt x="159" y="72"/>
                    </a:lnTo>
                    <a:lnTo>
                      <a:pt x="173" y="64"/>
                    </a:lnTo>
                    <a:lnTo>
                      <a:pt x="188" y="57"/>
                    </a:lnTo>
                    <a:lnTo>
                      <a:pt x="195" y="64"/>
                    </a:lnTo>
                    <a:lnTo>
                      <a:pt x="209" y="57"/>
                    </a:lnTo>
                    <a:lnTo>
                      <a:pt x="224" y="57"/>
                    </a:lnTo>
                    <a:lnTo>
                      <a:pt x="231" y="50"/>
                    </a:lnTo>
                    <a:lnTo>
                      <a:pt x="238" y="57"/>
                    </a:lnTo>
                    <a:lnTo>
                      <a:pt x="238" y="43"/>
                    </a:lnTo>
                    <a:lnTo>
                      <a:pt x="245" y="43"/>
                    </a:lnTo>
                    <a:lnTo>
                      <a:pt x="245" y="50"/>
                    </a:lnTo>
                    <a:lnTo>
                      <a:pt x="252" y="50"/>
                    </a:lnTo>
                    <a:lnTo>
                      <a:pt x="260" y="64"/>
                    </a:lnTo>
                    <a:lnTo>
                      <a:pt x="274" y="64"/>
                    </a:lnTo>
                    <a:lnTo>
                      <a:pt x="274" y="72"/>
                    </a:lnTo>
                    <a:lnTo>
                      <a:pt x="281" y="72"/>
                    </a:lnTo>
                    <a:lnTo>
                      <a:pt x="303" y="64"/>
                    </a:lnTo>
                    <a:lnTo>
                      <a:pt x="317" y="57"/>
                    </a:lnTo>
                    <a:lnTo>
                      <a:pt x="332" y="36"/>
                    </a:lnTo>
                    <a:lnTo>
                      <a:pt x="339" y="36"/>
                    </a:lnTo>
                    <a:lnTo>
                      <a:pt x="346" y="28"/>
                    </a:lnTo>
                    <a:lnTo>
                      <a:pt x="353" y="21"/>
                    </a:lnTo>
                    <a:lnTo>
                      <a:pt x="360" y="28"/>
                    </a:lnTo>
                    <a:lnTo>
                      <a:pt x="375" y="21"/>
                    </a:lnTo>
                    <a:lnTo>
                      <a:pt x="391" y="21"/>
                    </a:lnTo>
                    <a:lnTo>
                      <a:pt x="412" y="21"/>
                    </a:lnTo>
                    <a:lnTo>
                      <a:pt x="419" y="14"/>
                    </a:lnTo>
                    <a:lnTo>
                      <a:pt x="434" y="50"/>
                    </a:lnTo>
                    <a:lnTo>
                      <a:pt x="448" y="72"/>
                    </a:lnTo>
                    <a:lnTo>
                      <a:pt x="448" y="79"/>
                    </a:lnTo>
                    <a:lnTo>
                      <a:pt x="448" y="93"/>
                    </a:lnTo>
                    <a:lnTo>
                      <a:pt x="455" y="122"/>
                    </a:lnTo>
                    <a:lnTo>
                      <a:pt x="463" y="136"/>
                    </a:lnTo>
                    <a:lnTo>
                      <a:pt x="470" y="158"/>
                    </a:lnTo>
                    <a:lnTo>
                      <a:pt x="477" y="158"/>
                    </a:lnTo>
                    <a:lnTo>
                      <a:pt x="484" y="181"/>
                    </a:lnTo>
                    <a:lnTo>
                      <a:pt x="491" y="188"/>
                    </a:lnTo>
                    <a:lnTo>
                      <a:pt x="520" y="195"/>
                    </a:lnTo>
                    <a:lnTo>
                      <a:pt x="527" y="202"/>
                    </a:lnTo>
                    <a:lnTo>
                      <a:pt x="527" y="210"/>
                    </a:lnTo>
                    <a:lnTo>
                      <a:pt x="520" y="210"/>
                    </a:lnTo>
                    <a:lnTo>
                      <a:pt x="520" y="217"/>
                    </a:lnTo>
                    <a:lnTo>
                      <a:pt x="513" y="224"/>
                    </a:lnTo>
                    <a:lnTo>
                      <a:pt x="484" y="246"/>
                    </a:lnTo>
                    <a:lnTo>
                      <a:pt x="470" y="246"/>
                    </a:lnTo>
                    <a:lnTo>
                      <a:pt x="463" y="260"/>
                    </a:lnTo>
                    <a:lnTo>
                      <a:pt x="448" y="267"/>
                    </a:lnTo>
                    <a:lnTo>
                      <a:pt x="434" y="282"/>
                    </a:lnTo>
                    <a:lnTo>
                      <a:pt x="434" y="289"/>
                    </a:lnTo>
                    <a:lnTo>
                      <a:pt x="419" y="303"/>
                    </a:lnTo>
                    <a:lnTo>
                      <a:pt x="419" y="310"/>
                    </a:lnTo>
                    <a:lnTo>
                      <a:pt x="455" y="332"/>
                    </a:lnTo>
                    <a:lnTo>
                      <a:pt x="455" y="346"/>
                    </a:lnTo>
                    <a:lnTo>
                      <a:pt x="455" y="354"/>
                    </a:lnTo>
                    <a:lnTo>
                      <a:pt x="470" y="354"/>
                    </a:lnTo>
                    <a:lnTo>
                      <a:pt x="470" y="368"/>
                    </a:lnTo>
                    <a:lnTo>
                      <a:pt x="470" y="382"/>
                    </a:lnTo>
                    <a:lnTo>
                      <a:pt x="484" y="390"/>
                    </a:lnTo>
                    <a:lnTo>
                      <a:pt x="491" y="390"/>
                    </a:lnTo>
                    <a:lnTo>
                      <a:pt x="499" y="397"/>
                    </a:lnTo>
                    <a:lnTo>
                      <a:pt x="491" y="404"/>
                    </a:lnTo>
                    <a:lnTo>
                      <a:pt x="484" y="411"/>
                    </a:lnTo>
                    <a:lnTo>
                      <a:pt x="484" y="418"/>
                    </a:lnTo>
                    <a:lnTo>
                      <a:pt x="491" y="418"/>
                    </a:lnTo>
                    <a:lnTo>
                      <a:pt x="491" y="426"/>
                    </a:lnTo>
                    <a:lnTo>
                      <a:pt x="484" y="447"/>
                    </a:lnTo>
                    <a:lnTo>
                      <a:pt x="463" y="462"/>
                    </a:lnTo>
                    <a:lnTo>
                      <a:pt x="463" y="469"/>
                    </a:lnTo>
                    <a:lnTo>
                      <a:pt x="484" y="476"/>
                    </a:lnTo>
                    <a:lnTo>
                      <a:pt x="506" y="483"/>
                    </a:lnTo>
                    <a:lnTo>
                      <a:pt x="520" y="490"/>
                    </a:lnTo>
                    <a:lnTo>
                      <a:pt x="535" y="505"/>
                    </a:lnTo>
                    <a:lnTo>
                      <a:pt x="520" y="512"/>
                    </a:lnTo>
                    <a:lnTo>
                      <a:pt x="520" y="519"/>
                    </a:lnTo>
                    <a:lnTo>
                      <a:pt x="527" y="534"/>
                    </a:lnTo>
                    <a:lnTo>
                      <a:pt x="535" y="548"/>
                    </a:lnTo>
                    <a:lnTo>
                      <a:pt x="542" y="548"/>
                    </a:lnTo>
                    <a:lnTo>
                      <a:pt x="542" y="541"/>
                    </a:lnTo>
                    <a:lnTo>
                      <a:pt x="549" y="541"/>
                    </a:lnTo>
                    <a:lnTo>
                      <a:pt x="556" y="555"/>
                    </a:lnTo>
                    <a:lnTo>
                      <a:pt x="549" y="562"/>
                    </a:lnTo>
                    <a:lnTo>
                      <a:pt x="542" y="577"/>
                    </a:lnTo>
                    <a:lnTo>
                      <a:pt x="527" y="569"/>
                    </a:lnTo>
                    <a:lnTo>
                      <a:pt x="527" y="555"/>
                    </a:lnTo>
                    <a:lnTo>
                      <a:pt x="520" y="555"/>
                    </a:lnTo>
                    <a:lnTo>
                      <a:pt x="513" y="562"/>
                    </a:lnTo>
                    <a:lnTo>
                      <a:pt x="506" y="555"/>
                    </a:lnTo>
                    <a:lnTo>
                      <a:pt x="513" y="548"/>
                    </a:lnTo>
                    <a:lnTo>
                      <a:pt x="506" y="541"/>
                    </a:lnTo>
                    <a:lnTo>
                      <a:pt x="499" y="541"/>
                    </a:lnTo>
                    <a:lnTo>
                      <a:pt x="499" y="534"/>
                    </a:lnTo>
                    <a:lnTo>
                      <a:pt x="477" y="541"/>
                    </a:lnTo>
                    <a:lnTo>
                      <a:pt x="477" y="534"/>
                    </a:lnTo>
                    <a:lnTo>
                      <a:pt x="470" y="526"/>
                    </a:lnTo>
                    <a:lnTo>
                      <a:pt x="470" y="519"/>
                    </a:lnTo>
                    <a:lnTo>
                      <a:pt x="463" y="519"/>
                    </a:lnTo>
                    <a:lnTo>
                      <a:pt x="455" y="512"/>
                    </a:lnTo>
                    <a:lnTo>
                      <a:pt x="448" y="498"/>
                    </a:lnTo>
                    <a:lnTo>
                      <a:pt x="441" y="519"/>
                    </a:lnTo>
                    <a:lnTo>
                      <a:pt x="434" y="505"/>
                    </a:lnTo>
                    <a:lnTo>
                      <a:pt x="427" y="519"/>
                    </a:lnTo>
                    <a:lnTo>
                      <a:pt x="419" y="526"/>
                    </a:lnTo>
                    <a:lnTo>
                      <a:pt x="405" y="512"/>
                    </a:lnTo>
                    <a:lnTo>
                      <a:pt x="398" y="512"/>
                    </a:lnTo>
                    <a:lnTo>
                      <a:pt x="391" y="519"/>
                    </a:lnTo>
                    <a:lnTo>
                      <a:pt x="375" y="534"/>
                    </a:lnTo>
                    <a:lnTo>
                      <a:pt x="368" y="526"/>
                    </a:lnTo>
                    <a:lnTo>
                      <a:pt x="360" y="534"/>
                    </a:lnTo>
                    <a:lnTo>
                      <a:pt x="353" y="541"/>
                    </a:lnTo>
                    <a:lnTo>
                      <a:pt x="346" y="548"/>
                    </a:lnTo>
                    <a:lnTo>
                      <a:pt x="332" y="555"/>
                    </a:lnTo>
                    <a:lnTo>
                      <a:pt x="332" y="548"/>
                    </a:lnTo>
                    <a:lnTo>
                      <a:pt x="324" y="548"/>
                    </a:lnTo>
                    <a:lnTo>
                      <a:pt x="317" y="548"/>
                    </a:lnTo>
                    <a:lnTo>
                      <a:pt x="296" y="569"/>
                    </a:lnTo>
                    <a:lnTo>
                      <a:pt x="288" y="584"/>
                    </a:lnTo>
                    <a:lnTo>
                      <a:pt x="274" y="577"/>
                    </a:lnTo>
                    <a:lnTo>
                      <a:pt x="260" y="577"/>
                    </a:lnTo>
                    <a:lnTo>
                      <a:pt x="245" y="569"/>
                    </a:lnTo>
                    <a:lnTo>
                      <a:pt x="252" y="562"/>
                    </a:lnTo>
                    <a:lnTo>
                      <a:pt x="252" y="541"/>
                    </a:lnTo>
                    <a:lnTo>
                      <a:pt x="252" y="534"/>
                    </a:lnTo>
                    <a:lnTo>
                      <a:pt x="260" y="519"/>
                    </a:lnTo>
                    <a:lnTo>
                      <a:pt x="245" y="526"/>
                    </a:lnTo>
                    <a:lnTo>
                      <a:pt x="238" y="534"/>
                    </a:lnTo>
                    <a:lnTo>
                      <a:pt x="238" y="541"/>
                    </a:lnTo>
                    <a:lnTo>
                      <a:pt x="231" y="548"/>
                    </a:lnTo>
                    <a:lnTo>
                      <a:pt x="224" y="548"/>
                    </a:lnTo>
                    <a:lnTo>
                      <a:pt x="209" y="534"/>
                    </a:lnTo>
                    <a:lnTo>
                      <a:pt x="202" y="534"/>
                    </a:lnTo>
                    <a:lnTo>
                      <a:pt x="195" y="519"/>
                    </a:lnTo>
                    <a:lnTo>
                      <a:pt x="180" y="548"/>
                    </a:lnTo>
                    <a:lnTo>
                      <a:pt x="166" y="569"/>
                    </a:lnTo>
                    <a:lnTo>
                      <a:pt x="173" y="591"/>
                    </a:lnTo>
                    <a:lnTo>
                      <a:pt x="159" y="605"/>
                    </a:lnTo>
                    <a:lnTo>
                      <a:pt x="152" y="605"/>
                    </a:lnTo>
                    <a:lnTo>
                      <a:pt x="137" y="605"/>
                    </a:lnTo>
                    <a:lnTo>
                      <a:pt x="130" y="598"/>
                    </a:lnTo>
                    <a:lnTo>
                      <a:pt x="123" y="598"/>
                    </a:lnTo>
                    <a:lnTo>
                      <a:pt x="108" y="584"/>
                    </a:lnTo>
                    <a:lnTo>
                      <a:pt x="101" y="584"/>
                    </a:lnTo>
                    <a:lnTo>
                      <a:pt x="72" y="598"/>
                    </a:lnTo>
                    <a:lnTo>
                      <a:pt x="65" y="598"/>
                    </a:lnTo>
                    <a:lnTo>
                      <a:pt x="58" y="591"/>
                    </a:lnTo>
                    <a:lnTo>
                      <a:pt x="51" y="598"/>
                    </a:lnTo>
                    <a:lnTo>
                      <a:pt x="51" y="584"/>
                    </a:lnTo>
                    <a:lnTo>
                      <a:pt x="44" y="577"/>
                    </a:lnTo>
                    <a:lnTo>
                      <a:pt x="29" y="584"/>
                    </a:lnTo>
                    <a:lnTo>
                      <a:pt x="29" y="577"/>
                    </a:lnTo>
                    <a:lnTo>
                      <a:pt x="15" y="584"/>
                    </a:lnTo>
                    <a:lnTo>
                      <a:pt x="8" y="577"/>
                    </a:lnTo>
                    <a:lnTo>
                      <a:pt x="0" y="577"/>
                    </a:lnTo>
                    <a:lnTo>
                      <a:pt x="8" y="562"/>
                    </a:lnTo>
                    <a:lnTo>
                      <a:pt x="15" y="562"/>
                    </a:lnTo>
                    <a:lnTo>
                      <a:pt x="15" y="569"/>
                    </a:lnTo>
                    <a:lnTo>
                      <a:pt x="22" y="562"/>
                    </a:lnTo>
                    <a:lnTo>
                      <a:pt x="36" y="562"/>
                    </a:lnTo>
                    <a:lnTo>
                      <a:pt x="22" y="562"/>
                    </a:lnTo>
                    <a:lnTo>
                      <a:pt x="29" y="548"/>
                    </a:lnTo>
                    <a:lnTo>
                      <a:pt x="15" y="562"/>
                    </a:lnTo>
                    <a:lnTo>
                      <a:pt x="15" y="555"/>
                    </a:lnTo>
                    <a:lnTo>
                      <a:pt x="22" y="548"/>
                    </a:lnTo>
                    <a:lnTo>
                      <a:pt x="15" y="548"/>
                    </a:lnTo>
                    <a:lnTo>
                      <a:pt x="22" y="541"/>
                    </a:lnTo>
                    <a:lnTo>
                      <a:pt x="22" y="526"/>
                    </a:lnTo>
                    <a:lnTo>
                      <a:pt x="29" y="526"/>
                    </a:lnTo>
                    <a:lnTo>
                      <a:pt x="36" y="519"/>
                    </a:lnTo>
                    <a:lnTo>
                      <a:pt x="36" y="512"/>
                    </a:lnTo>
                    <a:lnTo>
                      <a:pt x="44" y="505"/>
                    </a:lnTo>
                    <a:lnTo>
                      <a:pt x="44" y="498"/>
                    </a:lnTo>
                    <a:lnTo>
                      <a:pt x="51" y="490"/>
                    </a:lnTo>
                    <a:lnTo>
                      <a:pt x="58" y="483"/>
                    </a:lnTo>
                    <a:lnTo>
                      <a:pt x="58" y="469"/>
                    </a:lnTo>
                    <a:lnTo>
                      <a:pt x="72" y="447"/>
                    </a:lnTo>
                    <a:lnTo>
                      <a:pt x="72" y="433"/>
                    </a:lnTo>
                    <a:lnTo>
                      <a:pt x="94" y="418"/>
                    </a:lnTo>
                    <a:lnTo>
                      <a:pt x="80" y="411"/>
                    </a:lnTo>
                    <a:lnTo>
                      <a:pt x="87" y="404"/>
                    </a:lnTo>
                    <a:lnTo>
                      <a:pt x="94" y="397"/>
                    </a:lnTo>
                    <a:lnTo>
                      <a:pt x="101" y="390"/>
                    </a:lnTo>
                    <a:lnTo>
                      <a:pt x="101" y="375"/>
                    </a:lnTo>
                    <a:lnTo>
                      <a:pt x="94" y="375"/>
                    </a:lnTo>
                    <a:lnTo>
                      <a:pt x="94" y="368"/>
                    </a:lnTo>
                    <a:lnTo>
                      <a:pt x="72" y="368"/>
                    </a:lnTo>
                    <a:lnTo>
                      <a:pt x="65" y="368"/>
                    </a:lnTo>
                    <a:lnTo>
                      <a:pt x="44" y="375"/>
                    </a:lnTo>
                    <a:lnTo>
                      <a:pt x="44" y="368"/>
                    </a:lnTo>
                    <a:lnTo>
                      <a:pt x="36" y="361"/>
                    </a:lnTo>
                    <a:lnTo>
                      <a:pt x="36" y="354"/>
                    </a:lnTo>
                    <a:lnTo>
                      <a:pt x="44" y="332"/>
                    </a:lnTo>
                    <a:lnTo>
                      <a:pt x="36" y="318"/>
                    </a:lnTo>
                    <a:lnTo>
                      <a:pt x="51" y="310"/>
                    </a:lnTo>
                    <a:lnTo>
                      <a:pt x="58" y="303"/>
                    </a:lnTo>
                    <a:lnTo>
                      <a:pt x="44" y="289"/>
                    </a:lnTo>
                    <a:lnTo>
                      <a:pt x="44" y="267"/>
                    </a:lnTo>
                    <a:lnTo>
                      <a:pt x="29" y="267"/>
                    </a:lnTo>
                    <a:lnTo>
                      <a:pt x="22" y="260"/>
                    </a:lnTo>
                    <a:lnTo>
                      <a:pt x="22" y="253"/>
                    </a:lnTo>
                    <a:lnTo>
                      <a:pt x="15" y="246"/>
                    </a:lnTo>
                    <a:lnTo>
                      <a:pt x="8" y="246"/>
                    </a:lnTo>
                    <a:lnTo>
                      <a:pt x="0" y="238"/>
                    </a:lnTo>
                    <a:lnTo>
                      <a:pt x="15" y="188"/>
                    </a:lnTo>
                    <a:lnTo>
                      <a:pt x="15" y="181"/>
                    </a:lnTo>
                    <a:lnTo>
                      <a:pt x="22" y="158"/>
                    </a:lnTo>
                    <a:lnTo>
                      <a:pt x="8" y="151"/>
                    </a:lnTo>
                    <a:lnTo>
                      <a:pt x="15" y="129"/>
                    </a:lnTo>
                    <a:lnTo>
                      <a:pt x="8" y="100"/>
                    </a:lnTo>
                    <a:lnTo>
                      <a:pt x="22" y="7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" name="Freeform 113"/>
              <p:cNvSpPr>
                <a:spLocks/>
              </p:cNvSpPr>
              <p:nvPr/>
            </p:nvSpPr>
            <p:spPr bwMode="auto">
              <a:xfrm>
                <a:off x="5684838" y="3513138"/>
                <a:ext cx="882650" cy="960438"/>
              </a:xfrm>
              <a:custGeom>
                <a:avLst/>
                <a:gdLst>
                  <a:gd name="T0" fmla="*/ 2147483647 w 556"/>
                  <a:gd name="T1" fmla="*/ 2147483647 h 605"/>
                  <a:gd name="T2" fmla="*/ 2147483647 w 556"/>
                  <a:gd name="T3" fmla="*/ 0 h 605"/>
                  <a:gd name="T4" fmla="*/ 2147483647 w 556"/>
                  <a:gd name="T5" fmla="*/ 2147483647 h 605"/>
                  <a:gd name="T6" fmla="*/ 2147483647 w 556"/>
                  <a:gd name="T7" fmla="*/ 2147483647 h 605"/>
                  <a:gd name="T8" fmla="*/ 2147483647 w 556"/>
                  <a:gd name="T9" fmla="*/ 2147483647 h 605"/>
                  <a:gd name="T10" fmla="*/ 2147483647 w 556"/>
                  <a:gd name="T11" fmla="*/ 2147483647 h 605"/>
                  <a:gd name="T12" fmla="*/ 2147483647 w 556"/>
                  <a:gd name="T13" fmla="*/ 2147483647 h 605"/>
                  <a:gd name="T14" fmla="*/ 2147483647 w 556"/>
                  <a:gd name="T15" fmla="*/ 2147483647 h 605"/>
                  <a:gd name="T16" fmla="*/ 2147483647 w 556"/>
                  <a:gd name="T17" fmla="*/ 2147483647 h 605"/>
                  <a:gd name="T18" fmla="*/ 2147483647 w 556"/>
                  <a:gd name="T19" fmla="*/ 2147483647 h 605"/>
                  <a:gd name="T20" fmla="*/ 2147483647 w 556"/>
                  <a:gd name="T21" fmla="*/ 2147483647 h 605"/>
                  <a:gd name="T22" fmla="*/ 2147483647 w 556"/>
                  <a:gd name="T23" fmla="*/ 2147483647 h 605"/>
                  <a:gd name="T24" fmla="*/ 2147483647 w 556"/>
                  <a:gd name="T25" fmla="*/ 2147483647 h 605"/>
                  <a:gd name="T26" fmla="*/ 2147483647 w 556"/>
                  <a:gd name="T27" fmla="*/ 2147483647 h 605"/>
                  <a:gd name="T28" fmla="*/ 2147483647 w 556"/>
                  <a:gd name="T29" fmla="*/ 2147483647 h 605"/>
                  <a:gd name="T30" fmla="*/ 2147483647 w 556"/>
                  <a:gd name="T31" fmla="*/ 2147483647 h 605"/>
                  <a:gd name="T32" fmla="*/ 2147483647 w 556"/>
                  <a:gd name="T33" fmla="*/ 2147483647 h 605"/>
                  <a:gd name="T34" fmla="*/ 2147483647 w 556"/>
                  <a:gd name="T35" fmla="*/ 2147483647 h 605"/>
                  <a:gd name="T36" fmla="*/ 2147483647 w 556"/>
                  <a:gd name="T37" fmla="*/ 2147483647 h 605"/>
                  <a:gd name="T38" fmla="*/ 2147483647 w 556"/>
                  <a:gd name="T39" fmla="*/ 2147483647 h 605"/>
                  <a:gd name="T40" fmla="*/ 2147483647 w 556"/>
                  <a:gd name="T41" fmla="*/ 2147483647 h 605"/>
                  <a:gd name="T42" fmla="*/ 2147483647 w 556"/>
                  <a:gd name="T43" fmla="*/ 2147483647 h 605"/>
                  <a:gd name="T44" fmla="*/ 2147483647 w 556"/>
                  <a:gd name="T45" fmla="*/ 2147483647 h 605"/>
                  <a:gd name="T46" fmla="*/ 2147483647 w 556"/>
                  <a:gd name="T47" fmla="*/ 2147483647 h 605"/>
                  <a:gd name="T48" fmla="*/ 2147483647 w 556"/>
                  <a:gd name="T49" fmla="*/ 2147483647 h 605"/>
                  <a:gd name="T50" fmla="*/ 2147483647 w 556"/>
                  <a:gd name="T51" fmla="*/ 2147483647 h 605"/>
                  <a:gd name="T52" fmla="*/ 2147483647 w 556"/>
                  <a:gd name="T53" fmla="*/ 2147483647 h 605"/>
                  <a:gd name="T54" fmla="*/ 2147483647 w 556"/>
                  <a:gd name="T55" fmla="*/ 2147483647 h 605"/>
                  <a:gd name="T56" fmla="*/ 2147483647 w 556"/>
                  <a:gd name="T57" fmla="*/ 2147483647 h 605"/>
                  <a:gd name="T58" fmla="*/ 2147483647 w 556"/>
                  <a:gd name="T59" fmla="*/ 2147483647 h 605"/>
                  <a:gd name="T60" fmla="*/ 2147483647 w 556"/>
                  <a:gd name="T61" fmla="*/ 2147483647 h 605"/>
                  <a:gd name="T62" fmla="*/ 2147483647 w 556"/>
                  <a:gd name="T63" fmla="*/ 2147483647 h 605"/>
                  <a:gd name="T64" fmla="*/ 2147483647 w 556"/>
                  <a:gd name="T65" fmla="*/ 2147483647 h 605"/>
                  <a:gd name="T66" fmla="*/ 2147483647 w 556"/>
                  <a:gd name="T67" fmla="*/ 2147483647 h 605"/>
                  <a:gd name="T68" fmla="*/ 2147483647 w 556"/>
                  <a:gd name="T69" fmla="*/ 2147483647 h 605"/>
                  <a:gd name="T70" fmla="*/ 2147483647 w 556"/>
                  <a:gd name="T71" fmla="*/ 2147483647 h 605"/>
                  <a:gd name="T72" fmla="*/ 2147483647 w 556"/>
                  <a:gd name="T73" fmla="*/ 2147483647 h 605"/>
                  <a:gd name="T74" fmla="*/ 2147483647 w 556"/>
                  <a:gd name="T75" fmla="*/ 2147483647 h 605"/>
                  <a:gd name="T76" fmla="*/ 2147483647 w 556"/>
                  <a:gd name="T77" fmla="*/ 2147483647 h 605"/>
                  <a:gd name="T78" fmla="*/ 2147483647 w 556"/>
                  <a:gd name="T79" fmla="*/ 2147483647 h 605"/>
                  <a:gd name="T80" fmla="*/ 2147483647 w 556"/>
                  <a:gd name="T81" fmla="*/ 2147483647 h 605"/>
                  <a:gd name="T82" fmla="*/ 2147483647 w 556"/>
                  <a:gd name="T83" fmla="*/ 2147483647 h 605"/>
                  <a:gd name="T84" fmla="*/ 2147483647 w 556"/>
                  <a:gd name="T85" fmla="*/ 2147483647 h 605"/>
                  <a:gd name="T86" fmla="*/ 2147483647 w 556"/>
                  <a:gd name="T87" fmla="*/ 2147483647 h 605"/>
                  <a:gd name="T88" fmla="*/ 2147483647 w 556"/>
                  <a:gd name="T89" fmla="*/ 2147483647 h 605"/>
                  <a:gd name="T90" fmla="*/ 2147483647 w 556"/>
                  <a:gd name="T91" fmla="*/ 2147483647 h 605"/>
                  <a:gd name="T92" fmla="*/ 2147483647 w 556"/>
                  <a:gd name="T93" fmla="*/ 2147483647 h 605"/>
                  <a:gd name="T94" fmla="*/ 2147483647 w 556"/>
                  <a:gd name="T95" fmla="*/ 2147483647 h 605"/>
                  <a:gd name="T96" fmla="*/ 2147483647 w 556"/>
                  <a:gd name="T97" fmla="*/ 2147483647 h 605"/>
                  <a:gd name="T98" fmla="*/ 2147483647 w 556"/>
                  <a:gd name="T99" fmla="*/ 2147483647 h 605"/>
                  <a:gd name="T100" fmla="*/ 2147483647 w 556"/>
                  <a:gd name="T101" fmla="*/ 2147483647 h 605"/>
                  <a:gd name="T102" fmla="*/ 2147483647 w 556"/>
                  <a:gd name="T103" fmla="*/ 2147483647 h 605"/>
                  <a:gd name="T104" fmla="*/ 2147483647 w 556"/>
                  <a:gd name="T105" fmla="*/ 2147483647 h 605"/>
                  <a:gd name="T106" fmla="*/ 2147483647 w 556"/>
                  <a:gd name="T107" fmla="*/ 2147483647 h 605"/>
                  <a:gd name="T108" fmla="*/ 2147483647 w 556"/>
                  <a:gd name="T109" fmla="*/ 2147483647 h 6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6"/>
                  <a:gd name="T166" fmla="*/ 0 h 605"/>
                  <a:gd name="T167" fmla="*/ 556 w 556"/>
                  <a:gd name="T168" fmla="*/ 605 h 6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6" h="605">
                    <a:moveTo>
                      <a:pt x="22" y="79"/>
                    </a:moveTo>
                    <a:lnTo>
                      <a:pt x="29" y="72"/>
                    </a:lnTo>
                    <a:lnTo>
                      <a:pt x="44" y="72"/>
                    </a:lnTo>
                    <a:lnTo>
                      <a:pt x="51" y="43"/>
                    </a:lnTo>
                    <a:lnTo>
                      <a:pt x="72" y="14"/>
                    </a:lnTo>
                    <a:lnTo>
                      <a:pt x="87" y="7"/>
                    </a:lnTo>
                    <a:lnTo>
                      <a:pt x="108" y="7"/>
                    </a:lnTo>
                    <a:lnTo>
                      <a:pt x="137" y="0"/>
                    </a:lnTo>
                    <a:lnTo>
                      <a:pt x="159" y="7"/>
                    </a:lnTo>
                    <a:lnTo>
                      <a:pt x="166" y="21"/>
                    </a:lnTo>
                    <a:lnTo>
                      <a:pt x="180" y="21"/>
                    </a:lnTo>
                    <a:lnTo>
                      <a:pt x="188" y="36"/>
                    </a:lnTo>
                    <a:lnTo>
                      <a:pt x="159" y="43"/>
                    </a:lnTo>
                    <a:lnTo>
                      <a:pt x="159" y="64"/>
                    </a:lnTo>
                    <a:lnTo>
                      <a:pt x="159" y="72"/>
                    </a:lnTo>
                    <a:lnTo>
                      <a:pt x="173" y="64"/>
                    </a:lnTo>
                    <a:lnTo>
                      <a:pt x="188" y="57"/>
                    </a:lnTo>
                    <a:lnTo>
                      <a:pt x="195" y="64"/>
                    </a:lnTo>
                    <a:lnTo>
                      <a:pt x="209" y="57"/>
                    </a:lnTo>
                    <a:lnTo>
                      <a:pt x="224" y="57"/>
                    </a:lnTo>
                    <a:lnTo>
                      <a:pt x="231" y="50"/>
                    </a:lnTo>
                    <a:lnTo>
                      <a:pt x="238" y="57"/>
                    </a:lnTo>
                    <a:lnTo>
                      <a:pt x="238" y="43"/>
                    </a:lnTo>
                    <a:lnTo>
                      <a:pt x="245" y="43"/>
                    </a:lnTo>
                    <a:lnTo>
                      <a:pt x="245" y="50"/>
                    </a:lnTo>
                    <a:lnTo>
                      <a:pt x="252" y="50"/>
                    </a:lnTo>
                    <a:lnTo>
                      <a:pt x="260" y="64"/>
                    </a:lnTo>
                    <a:lnTo>
                      <a:pt x="274" y="64"/>
                    </a:lnTo>
                    <a:lnTo>
                      <a:pt x="274" y="72"/>
                    </a:lnTo>
                    <a:lnTo>
                      <a:pt x="281" y="72"/>
                    </a:lnTo>
                    <a:lnTo>
                      <a:pt x="303" y="64"/>
                    </a:lnTo>
                    <a:lnTo>
                      <a:pt x="317" y="57"/>
                    </a:lnTo>
                    <a:lnTo>
                      <a:pt x="332" y="36"/>
                    </a:lnTo>
                    <a:lnTo>
                      <a:pt x="339" y="36"/>
                    </a:lnTo>
                    <a:lnTo>
                      <a:pt x="346" y="28"/>
                    </a:lnTo>
                    <a:lnTo>
                      <a:pt x="353" y="21"/>
                    </a:lnTo>
                    <a:lnTo>
                      <a:pt x="360" y="28"/>
                    </a:lnTo>
                    <a:lnTo>
                      <a:pt x="375" y="21"/>
                    </a:lnTo>
                    <a:lnTo>
                      <a:pt x="391" y="21"/>
                    </a:lnTo>
                    <a:lnTo>
                      <a:pt x="412" y="21"/>
                    </a:lnTo>
                    <a:lnTo>
                      <a:pt x="419" y="14"/>
                    </a:lnTo>
                    <a:lnTo>
                      <a:pt x="434" y="50"/>
                    </a:lnTo>
                    <a:lnTo>
                      <a:pt x="448" y="72"/>
                    </a:lnTo>
                    <a:lnTo>
                      <a:pt x="448" y="79"/>
                    </a:lnTo>
                    <a:lnTo>
                      <a:pt x="448" y="93"/>
                    </a:lnTo>
                    <a:lnTo>
                      <a:pt x="455" y="122"/>
                    </a:lnTo>
                    <a:lnTo>
                      <a:pt x="463" y="136"/>
                    </a:lnTo>
                    <a:lnTo>
                      <a:pt x="470" y="158"/>
                    </a:lnTo>
                    <a:lnTo>
                      <a:pt x="477" y="158"/>
                    </a:lnTo>
                    <a:lnTo>
                      <a:pt x="484" y="181"/>
                    </a:lnTo>
                    <a:lnTo>
                      <a:pt x="491" y="188"/>
                    </a:lnTo>
                    <a:lnTo>
                      <a:pt x="520" y="195"/>
                    </a:lnTo>
                    <a:lnTo>
                      <a:pt x="527" y="202"/>
                    </a:lnTo>
                    <a:lnTo>
                      <a:pt x="527" y="210"/>
                    </a:lnTo>
                    <a:lnTo>
                      <a:pt x="520" y="210"/>
                    </a:lnTo>
                    <a:lnTo>
                      <a:pt x="520" y="217"/>
                    </a:lnTo>
                    <a:lnTo>
                      <a:pt x="513" y="224"/>
                    </a:lnTo>
                    <a:lnTo>
                      <a:pt x="484" y="246"/>
                    </a:lnTo>
                    <a:lnTo>
                      <a:pt x="470" y="246"/>
                    </a:lnTo>
                    <a:lnTo>
                      <a:pt x="463" y="260"/>
                    </a:lnTo>
                    <a:lnTo>
                      <a:pt x="448" y="267"/>
                    </a:lnTo>
                    <a:lnTo>
                      <a:pt x="434" y="282"/>
                    </a:lnTo>
                    <a:lnTo>
                      <a:pt x="434" y="289"/>
                    </a:lnTo>
                    <a:lnTo>
                      <a:pt x="419" y="303"/>
                    </a:lnTo>
                    <a:lnTo>
                      <a:pt x="419" y="310"/>
                    </a:lnTo>
                    <a:lnTo>
                      <a:pt x="455" y="332"/>
                    </a:lnTo>
                    <a:lnTo>
                      <a:pt x="455" y="346"/>
                    </a:lnTo>
                    <a:lnTo>
                      <a:pt x="455" y="354"/>
                    </a:lnTo>
                    <a:lnTo>
                      <a:pt x="470" y="354"/>
                    </a:lnTo>
                    <a:lnTo>
                      <a:pt x="470" y="368"/>
                    </a:lnTo>
                    <a:lnTo>
                      <a:pt x="470" y="382"/>
                    </a:lnTo>
                    <a:lnTo>
                      <a:pt x="484" y="390"/>
                    </a:lnTo>
                    <a:lnTo>
                      <a:pt x="491" y="390"/>
                    </a:lnTo>
                    <a:lnTo>
                      <a:pt x="499" y="397"/>
                    </a:lnTo>
                    <a:lnTo>
                      <a:pt x="491" y="404"/>
                    </a:lnTo>
                    <a:lnTo>
                      <a:pt x="484" y="411"/>
                    </a:lnTo>
                    <a:lnTo>
                      <a:pt x="484" y="418"/>
                    </a:lnTo>
                    <a:lnTo>
                      <a:pt x="491" y="418"/>
                    </a:lnTo>
                    <a:lnTo>
                      <a:pt x="491" y="426"/>
                    </a:lnTo>
                    <a:lnTo>
                      <a:pt x="484" y="447"/>
                    </a:lnTo>
                    <a:lnTo>
                      <a:pt x="463" y="462"/>
                    </a:lnTo>
                    <a:lnTo>
                      <a:pt x="463" y="469"/>
                    </a:lnTo>
                    <a:lnTo>
                      <a:pt x="484" y="476"/>
                    </a:lnTo>
                    <a:lnTo>
                      <a:pt x="506" y="483"/>
                    </a:lnTo>
                    <a:lnTo>
                      <a:pt x="520" y="490"/>
                    </a:lnTo>
                    <a:lnTo>
                      <a:pt x="535" y="505"/>
                    </a:lnTo>
                    <a:lnTo>
                      <a:pt x="520" y="512"/>
                    </a:lnTo>
                    <a:lnTo>
                      <a:pt x="520" y="519"/>
                    </a:lnTo>
                    <a:lnTo>
                      <a:pt x="527" y="534"/>
                    </a:lnTo>
                    <a:lnTo>
                      <a:pt x="535" y="548"/>
                    </a:lnTo>
                    <a:lnTo>
                      <a:pt x="542" y="548"/>
                    </a:lnTo>
                    <a:lnTo>
                      <a:pt x="542" y="541"/>
                    </a:lnTo>
                    <a:lnTo>
                      <a:pt x="549" y="541"/>
                    </a:lnTo>
                    <a:lnTo>
                      <a:pt x="556" y="555"/>
                    </a:lnTo>
                    <a:lnTo>
                      <a:pt x="549" y="562"/>
                    </a:lnTo>
                    <a:lnTo>
                      <a:pt x="542" y="577"/>
                    </a:lnTo>
                    <a:lnTo>
                      <a:pt x="527" y="569"/>
                    </a:lnTo>
                    <a:lnTo>
                      <a:pt x="527" y="555"/>
                    </a:lnTo>
                    <a:lnTo>
                      <a:pt x="520" y="555"/>
                    </a:lnTo>
                    <a:lnTo>
                      <a:pt x="513" y="562"/>
                    </a:lnTo>
                    <a:lnTo>
                      <a:pt x="506" y="555"/>
                    </a:lnTo>
                    <a:lnTo>
                      <a:pt x="513" y="548"/>
                    </a:lnTo>
                    <a:lnTo>
                      <a:pt x="506" y="541"/>
                    </a:lnTo>
                    <a:lnTo>
                      <a:pt x="499" y="541"/>
                    </a:lnTo>
                    <a:lnTo>
                      <a:pt x="499" y="534"/>
                    </a:lnTo>
                    <a:lnTo>
                      <a:pt x="477" y="541"/>
                    </a:lnTo>
                    <a:lnTo>
                      <a:pt x="477" y="534"/>
                    </a:lnTo>
                    <a:lnTo>
                      <a:pt x="470" y="526"/>
                    </a:lnTo>
                    <a:lnTo>
                      <a:pt x="470" y="519"/>
                    </a:lnTo>
                    <a:lnTo>
                      <a:pt x="463" y="519"/>
                    </a:lnTo>
                    <a:lnTo>
                      <a:pt x="455" y="512"/>
                    </a:lnTo>
                    <a:lnTo>
                      <a:pt x="448" y="498"/>
                    </a:lnTo>
                    <a:lnTo>
                      <a:pt x="441" y="519"/>
                    </a:lnTo>
                    <a:lnTo>
                      <a:pt x="434" y="505"/>
                    </a:lnTo>
                    <a:lnTo>
                      <a:pt x="427" y="519"/>
                    </a:lnTo>
                    <a:lnTo>
                      <a:pt x="419" y="526"/>
                    </a:lnTo>
                    <a:lnTo>
                      <a:pt x="405" y="512"/>
                    </a:lnTo>
                    <a:lnTo>
                      <a:pt x="398" y="512"/>
                    </a:lnTo>
                    <a:lnTo>
                      <a:pt x="391" y="519"/>
                    </a:lnTo>
                    <a:lnTo>
                      <a:pt x="375" y="534"/>
                    </a:lnTo>
                    <a:lnTo>
                      <a:pt x="368" y="526"/>
                    </a:lnTo>
                    <a:lnTo>
                      <a:pt x="360" y="534"/>
                    </a:lnTo>
                    <a:lnTo>
                      <a:pt x="353" y="541"/>
                    </a:lnTo>
                    <a:lnTo>
                      <a:pt x="346" y="548"/>
                    </a:lnTo>
                    <a:lnTo>
                      <a:pt x="332" y="555"/>
                    </a:lnTo>
                    <a:lnTo>
                      <a:pt x="332" y="548"/>
                    </a:lnTo>
                    <a:lnTo>
                      <a:pt x="324" y="548"/>
                    </a:lnTo>
                    <a:lnTo>
                      <a:pt x="317" y="548"/>
                    </a:lnTo>
                    <a:lnTo>
                      <a:pt x="296" y="569"/>
                    </a:lnTo>
                    <a:lnTo>
                      <a:pt x="288" y="584"/>
                    </a:lnTo>
                    <a:lnTo>
                      <a:pt x="274" y="577"/>
                    </a:lnTo>
                    <a:lnTo>
                      <a:pt x="260" y="577"/>
                    </a:lnTo>
                    <a:lnTo>
                      <a:pt x="245" y="569"/>
                    </a:lnTo>
                    <a:lnTo>
                      <a:pt x="252" y="562"/>
                    </a:lnTo>
                    <a:lnTo>
                      <a:pt x="252" y="541"/>
                    </a:lnTo>
                    <a:lnTo>
                      <a:pt x="252" y="534"/>
                    </a:lnTo>
                    <a:lnTo>
                      <a:pt x="260" y="519"/>
                    </a:lnTo>
                    <a:lnTo>
                      <a:pt x="245" y="526"/>
                    </a:lnTo>
                    <a:lnTo>
                      <a:pt x="238" y="534"/>
                    </a:lnTo>
                    <a:lnTo>
                      <a:pt x="238" y="541"/>
                    </a:lnTo>
                    <a:lnTo>
                      <a:pt x="231" y="548"/>
                    </a:lnTo>
                    <a:lnTo>
                      <a:pt x="224" y="548"/>
                    </a:lnTo>
                    <a:lnTo>
                      <a:pt x="209" y="534"/>
                    </a:lnTo>
                    <a:lnTo>
                      <a:pt x="202" y="534"/>
                    </a:lnTo>
                    <a:lnTo>
                      <a:pt x="195" y="519"/>
                    </a:lnTo>
                    <a:lnTo>
                      <a:pt x="180" y="548"/>
                    </a:lnTo>
                    <a:lnTo>
                      <a:pt x="166" y="569"/>
                    </a:lnTo>
                    <a:lnTo>
                      <a:pt x="173" y="591"/>
                    </a:lnTo>
                    <a:lnTo>
                      <a:pt x="159" y="605"/>
                    </a:lnTo>
                    <a:lnTo>
                      <a:pt x="152" y="605"/>
                    </a:lnTo>
                    <a:lnTo>
                      <a:pt x="137" y="605"/>
                    </a:lnTo>
                    <a:lnTo>
                      <a:pt x="130" y="598"/>
                    </a:lnTo>
                    <a:lnTo>
                      <a:pt x="123" y="598"/>
                    </a:lnTo>
                    <a:lnTo>
                      <a:pt x="108" y="584"/>
                    </a:lnTo>
                    <a:lnTo>
                      <a:pt x="101" y="584"/>
                    </a:lnTo>
                    <a:lnTo>
                      <a:pt x="72" y="598"/>
                    </a:lnTo>
                    <a:lnTo>
                      <a:pt x="65" y="598"/>
                    </a:lnTo>
                    <a:lnTo>
                      <a:pt x="58" y="591"/>
                    </a:lnTo>
                    <a:lnTo>
                      <a:pt x="51" y="598"/>
                    </a:lnTo>
                    <a:lnTo>
                      <a:pt x="51" y="584"/>
                    </a:lnTo>
                    <a:lnTo>
                      <a:pt x="44" y="577"/>
                    </a:lnTo>
                    <a:lnTo>
                      <a:pt x="29" y="584"/>
                    </a:lnTo>
                    <a:lnTo>
                      <a:pt x="29" y="577"/>
                    </a:lnTo>
                    <a:lnTo>
                      <a:pt x="15" y="584"/>
                    </a:lnTo>
                    <a:lnTo>
                      <a:pt x="8" y="577"/>
                    </a:lnTo>
                    <a:lnTo>
                      <a:pt x="0" y="577"/>
                    </a:lnTo>
                    <a:lnTo>
                      <a:pt x="8" y="562"/>
                    </a:lnTo>
                    <a:lnTo>
                      <a:pt x="15" y="562"/>
                    </a:lnTo>
                    <a:lnTo>
                      <a:pt x="15" y="569"/>
                    </a:lnTo>
                    <a:lnTo>
                      <a:pt x="22" y="562"/>
                    </a:lnTo>
                    <a:lnTo>
                      <a:pt x="36" y="562"/>
                    </a:lnTo>
                    <a:lnTo>
                      <a:pt x="22" y="562"/>
                    </a:lnTo>
                    <a:lnTo>
                      <a:pt x="29" y="548"/>
                    </a:lnTo>
                    <a:lnTo>
                      <a:pt x="15" y="562"/>
                    </a:lnTo>
                    <a:lnTo>
                      <a:pt x="15" y="555"/>
                    </a:lnTo>
                    <a:lnTo>
                      <a:pt x="22" y="548"/>
                    </a:lnTo>
                    <a:lnTo>
                      <a:pt x="15" y="548"/>
                    </a:lnTo>
                    <a:lnTo>
                      <a:pt x="22" y="541"/>
                    </a:lnTo>
                    <a:lnTo>
                      <a:pt x="22" y="526"/>
                    </a:lnTo>
                    <a:lnTo>
                      <a:pt x="29" y="526"/>
                    </a:lnTo>
                    <a:lnTo>
                      <a:pt x="36" y="519"/>
                    </a:lnTo>
                    <a:lnTo>
                      <a:pt x="36" y="512"/>
                    </a:lnTo>
                    <a:lnTo>
                      <a:pt x="44" y="505"/>
                    </a:lnTo>
                    <a:lnTo>
                      <a:pt x="44" y="498"/>
                    </a:lnTo>
                    <a:lnTo>
                      <a:pt x="51" y="490"/>
                    </a:lnTo>
                    <a:lnTo>
                      <a:pt x="58" y="483"/>
                    </a:lnTo>
                    <a:lnTo>
                      <a:pt x="58" y="469"/>
                    </a:lnTo>
                    <a:lnTo>
                      <a:pt x="72" y="447"/>
                    </a:lnTo>
                    <a:lnTo>
                      <a:pt x="72" y="433"/>
                    </a:lnTo>
                    <a:lnTo>
                      <a:pt x="94" y="418"/>
                    </a:lnTo>
                    <a:lnTo>
                      <a:pt x="80" y="411"/>
                    </a:lnTo>
                    <a:lnTo>
                      <a:pt x="87" y="404"/>
                    </a:lnTo>
                    <a:lnTo>
                      <a:pt x="94" y="397"/>
                    </a:lnTo>
                    <a:lnTo>
                      <a:pt x="101" y="390"/>
                    </a:lnTo>
                    <a:lnTo>
                      <a:pt x="101" y="375"/>
                    </a:lnTo>
                    <a:lnTo>
                      <a:pt x="94" y="375"/>
                    </a:lnTo>
                    <a:lnTo>
                      <a:pt x="94" y="368"/>
                    </a:lnTo>
                    <a:lnTo>
                      <a:pt x="72" y="368"/>
                    </a:lnTo>
                    <a:lnTo>
                      <a:pt x="65" y="368"/>
                    </a:lnTo>
                    <a:lnTo>
                      <a:pt x="44" y="375"/>
                    </a:lnTo>
                    <a:lnTo>
                      <a:pt x="44" y="368"/>
                    </a:lnTo>
                    <a:lnTo>
                      <a:pt x="36" y="361"/>
                    </a:lnTo>
                    <a:lnTo>
                      <a:pt x="36" y="354"/>
                    </a:lnTo>
                    <a:lnTo>
                      <a:pt x="44" y="332"/>
                    </a:lnTo>
                    <a:lnTo>
                      <a:pt x="36" y="318"/>
                    </a:lnTo>
                    <a:lnTo>
                      <a:pt x="51" y="310"/>
                    </a:lnTo>
                    <a:lnTo>
                      <a:pt x="58" y="303"/>
                    </a:lnTo>
                    <a:lnTo>
                      <a:pt x="44" y="289"/>
                    </a:lnTo>
                    <a:lnTo>
                      <a:pt x="44" y="267"/>
                    </a:lnTo>
                    <a:lnTo>
                      <a:pt x="29" y="267"/>
                    </a:lnTo>
                    <a:lnTo>
                      <a:pt x="22" y="260"/>
                    </a:lnTo>
                    <a:lnTo>
                      <a:pt x="22" y="253"/>
                    </a:lnTo>
                    <a:lnTo>
                      <a:pt x="15" y="246"/>
                    </a:lnTo>
                    <a:lnTo>
                      <a:pt x="8" y="246"/>
                    </a:lnTo>
                    <a:lnTo>
                      <a:pt x="0" y="238"/>
                    </a:lnTo>
                    <a:lnTo>
                      <a:pt x="15" y="188"/>
                    </a:lnTo>
                    <a:lnTo>
                      <a:pt x="15" y="181"/>
                    </a:lnTo>
                    <a:lnTo>
                      <a:pt x="22" y="158"/>
                    </a:lnTo>
                    <a:lnTo>
                      <a:pt x="8" y="151"/>
                    </a:lnTo>
                    <a:lnTo>
                      <a:pt x="15" y="129"/>
                    </a:lnTo>
                    <a:lnTo>
                      <a:pt x="8" y="100"/>
                    </a:lnTo>
                    <a:lnTo>
                      <a:pt x="22" y="79"/>
                    </a:lnTo>
                  </a:path>
                </a:pathLst>
              </a:custGeom>
              <a:noFill/>
              <a:ln w="1588">
                <a:solidFill>
                  <a:srgbClr val="FFF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60532" y="1234877"/>
              <a:ext cx="144016" cy="144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Oval 15"/>
            <p:cNvSpPr/>
            <p:nvPr/>
          </p:nvSpPr>
          <p:spPr>
            <a:xfrm>
              <a:off x="3692006" y="4821619"/>
              <a:ext cx="144017" cy="144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Oval 16"/>
            <p:cNvSpPr/>
            <p:nvPr/>
          </p:nvSpPr>
          <p:spPr>
            <a:xfrm>
              <a:off x="4610259" y="6563321"/>
              <a:ext cx="144016" cy="144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Triângulo isósceles 17"/>
            <p:cNvSpPr/>
            <p:nvPr/>
          </p:nvSpPr>
          <p:spPr>
            <a:xfrm>
              <a:off x="4532540" y="919477"/>
              <a:ext cx="144016" cy="1440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Triângulo isósceles 18"/>
            <p:cNvSpPr/>
            <p:nvPr/>
          </p:nvSpPr>
          <p:spPr>
            <a:xfrm>
              <a:off x="4260702" y="1423533"/>
              <a:ext cx="144017" cy="1440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Triângulo isósceles 19"/>
            <p:cNvSpPr/>
            <p:nvPr/>
          </p:nvSpPr>
          <p:spPr>
            <a:xfrm>
              <a:off x="3569238" y="4269052"/>
              <a:ext cx="144016" cy="1440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ctângulo arredondado 20"/>
            <p:cNvSpPr/>
            <p:nvPr/>
          </p:nvSpPr>
          <p:spPr>
            <a:xfrm>
              <a:off x="5396636" y="991469"/>
              <a:ext cx="216024" cy="14401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Triângulo isósceles 23"/>
            <p:cNvSpPr/>
            <p:nvPr/>
          </p:nvSpPr>
          <p:spPr>
            <a:xfrm>
              <a:off x="4355975" y="1032997"/>
              <a:ext cx="144017" cy="1440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82" name="Rectângulo 81"/>
          <p:cNvSpPr/>
          <p:nvPr/>
        </p:nvSpPr>
        <p:spPr>
          <a:xfrm>
            <a:off x="2197680" y="2884422"/>
            <a:ext cx="139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Atletismo - 7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2099933" y="3307264"/>
            <a:ext cx="227859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dirty="0"/>
              <a:t>AE Gonçalo Sampaio, P. Lanhoso</a:t>
            </a:r>
          </a:p>
          <a:p>
            <a:r>
              <a:rPr lang="pt-PT" sz="1200" dirty="0"/>
              <a:t>AE Dona Maria II, VN Famalicão</a:t>
            </a:r>
          </a:p>
          <a:p>
            <a:r>
              <a:rPr lang="pt-PT" sz="1200" dirty="0"/>
              <a:t>AE da Maia</a:t>
            </a:r>
          </a:p>
          <a:p>
            <a:r>
              <a:rPr lang="pt-PT" sz="1200" dirty="0"/>
              <a:t>AE Rainha D. Leonor, Lisboa </a:t>
            </a:r>
          </a:p>
          <a:p>
            <a:r>
              <a:rPr lang="pt-PT" sz="1200" dirty="0"/>
              <a:t>AE Casquilhos, Barreiro</a:t>
            </a:r>
          </a:p>
          <a:p>
            <a:r>
              <a:rPr lang="pt-PT" sz="1200" dirty="0"/>
              <a:t>AE Algueirão, Sintra</a:t>
            </a:r>
          </a:p>
          <a:p>
            <a:r>
              <a:rPr lang="pt-PT" sz="1200" dirty="0"/>
              <a:t>AE Ovar Sul, Aveiro</a:t>
            </a:r>
          </a:p>
        </p:txBody>
      </p:sp>
      <p:sp>
        <p:nvSpPr>
          <p:cNvPr id="84" name="Triângulo isósceles 83"/>
          <p:cNvSpPr/>
          <p:nvPr/>
        </p:nvSpPr>
        <p:spPr>
          <a:xfrm>
            <a:off x="2065169" y="2993394"/>
            <a:ext cx="144016" cy="144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5" name="Rectângulo 84"/>
          <p:cNvSpPr/>
          <p:nvPr/>
        </p:nvSpPr>
        <p:spPr>
          <a:xfrm>
            <a:off x="8419770" y="2348070"/>
            <a:ext cx="1265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Natação - 1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8251517" y="2724980"/>
            <a:ext cx="22511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dirty="0"/>
              <a:t>AE Morgado de Mateus, Vila Real</a:t>
            </a:r>
          </a:p>
          <a:p>
            <a:endParaRPr lang="pt-PT" sz="1200" dirty="0"/>
          </a:p>
        </p:txBody>
      </p:sp>
      <p:sp>
        <p:nvSpPr>
          <p:cNvPr id="87" name="Rectângulo arredondado 86"/>
          <p:cNvSpPr/>
          <p:nvPr/>
        </p:nvSpPr>
        <p:spPr>
          <a:xfrm>
            <a:off x="8175987" y="2486847"/>
            <a:ext cx="216024" cy="144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CaixaDeTexto 87"/>
          <p:cNvSpPr txBox="1"/>
          <p:nvPr/>
        </p:nvSpPr>
        <p:spPr>
          <a:xfrm>
            <a:off x="3781184" y="1557516"/>
            <a:ext cx="21281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dirty="0"/>
              <a:t>AE Paredes</a:t>
            </a:r>
          </a:p>
          <a:p>
            <a:r>
              <a:rPr lang="pt-PT" sz="1200" dirty="0"/>
              <a:t>AE Luísa </a:t>
            </a:r>
            <a:r>
              <a:rPr lang="pt-PT" sz="1200" dirty="0" err="1"/>
              <a:t>Todi</a:t>
            </a:r>
            <a:r>
              <a:rPr lang="pt-PT" sz="1200" dirty="0"/>
              <a:t>, Setúbal</a:t>
            </a:r>
          </a:p>
          <a:p>
            <a:r>
              <a:rPr lang="pt-PT" sz="1200" dirty="0"/>
              <a:t>AE Albufeira Poente</a:t>
            </a:r>
          </a:p>
          <a:p>
            <a:r>
              <a:rPr lang="pt-PT" sz="1200" dirty="0"/>
              <a:t>AE Lima de Faria, Cantanhede</a:t>
            </a:r>
          </a:p>
          <a:p>
            <a:r>
              <a:rPr lang="pt-PT" sz="1200" dirty="0"/>
              <a:t>AE Viseu Norte</a:t>
            </a:r>
          </a:p>
          <a:p>
            <a:r>
              <a:rPr lang="pt-PT" sz="1200" dirty="0"/>
              <a:t>AE Josefa de Óbidos, Óbidos</a:t>
            </a:r>
          </a:p>
        </p:txBody>
      </p:sp>
      <p:sp>
        <p:nvSpPr>
          <p:cNvPr id="89" name="Rectângulo 88"/>
          <p:cNvSpPr/>
          <p:nvPr/>
        </p:nvSpPr>
        <p:spPr>
          <a:xfrm>
            <a:off x="4079776" y="1196752"/>
            <a:ext cx="110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Golfe - 6</a:t>
            </a:r>
          </a:p>
        </p:txBody>
      </p:sp>
      <p:sp>
        <p:nvSpPr>
          <p:cNvPr id="90" name="Oval 89"/>
          <p:cNvSpPr/>
          <p:nvPr/>
        </p:nvSpPr>
        <p:spPr>
          <a:xfrm>
            <a:off x="3935761" y="1319070"/>
            <a:ext cx="144929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ângulo 90"/>
          <p:cNvSpPr/>
          <p:nvPr/>
        </p:nvSpPr>
        <p:spPr>
          <a:xfrm>
            <a:off x="2976995" y="143901"/>
            <a:ext cx="6283746" cy="419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rgbClr val="002060"/>
                </a:solidFill>
              </a:rPr>
              <a:t>CFD Desporto Escolar 2022/2023  - Não Náuticos</a:t>
            </a:r>
          </a:p>
        </p:txBody>
      </p:sp>
      <p:sp>
        <p:nvSpPr>
          <p:cNvPr id="95" name="Oval 94"/>
          <p:cNvSpPr/>
          <p:nvPr/>
        </p:nvSpPr>
        <p:spPr>
          <a:xfrm>
            <a:off x="6100773" y="2587384"/>
            <a:ext cx="127647" cy="1300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6" name="Triângulo isósceles 95"/>
          <p:cNvSpPr/>
          <p:nvPr/>
        </p:nvSpPr>
        <p:spPr>
          <a:xfrm>
            <a:off x="5680322" y="4509121"/>
            <a:ext cx="127647" cy="13001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7" name="Triângulo isósceles 96"/>
          <p:cNvSpPr/>
          <p:nvPr/>
        </p:nvSpPr>
        <p:spPr>
          <a:xfrm>
            <a:off x="5375921" y="4451110"/>
            <a:ext cx="127647" cy="13001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8" name="Oval 97"/>
          <p:cNvSpPr/>
          <p:nvPr/>
        </p:nvSpPr>
        <p:spPr>
          <a:xfrm>
            <a:off x="6688434" y="2492897"/>
            <a:ext cx="127647" cy="1300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Oval 98"/>
          <p:cNvSpPr/>
          <p:nvPr/>
        </p:nvSpPr>
        <p:spPr>
          <a:xfrm>
            <a:off x="5591945" y="3875046"/>
            <a:ext cx="127647" cy="1300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0" name="Triângulo isósceles 99"/>
          <p:cNvSpPr/>
          <p:nvPr/>
        </p:nvSpPr>
        <p:spPr>
          <a:xfrm>
            <a:off x="5951985" y="2276873"/>
            <a:ext cx="127647" cy="13001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431F9-744B-467F-A61E-6C3E43DA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49" y="3185200"/>
            <a:ext cx="2264564" cy="15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8B4188-E0D7-4450-A237-CC7D7152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62" y="1108266"/>
            <a:ext cx="2059350" cy="13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9F72BC-EC95-4576-9091-0B2D423F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829" y="4898062"/>
            <a:ext cx="2331763" cy="1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>
            <a:extLst>
              <a:ext uri="{FF2B5EF4-FFF2-40B4-BE49-F238E27FC236}">
                <a16:creationId xmlns:a16="http://schemas.microsoft.com/office/drawing/2014/main" id="{411AA8D0-B98E-4841-9C23-1D193508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83" y="125992"/>
            <a:ext cx="1277592" cy="85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352701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694</Words>
  <Application>Microsoft Office PowerPoint</Application>
  <PresentationFormat>Ecrã Panorâmico</PresentationFormat>
  <Paragraphs>91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5" baseType="lpstr">
      <vt:lpstr>Arial</vt:lpstr>
      <vt:lpstr>Calibri</vt:lpstr>
      <vt:lpstr>2_Tema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Tânia Salazar (DGE)</dc:creator>
  <cp:lastModifiedBy>Tânia Salazar (DGE)</cp:lastModifiedBy>
  <cp:revision>6</cp:revision>
  <dcterms:created xsi:type="dcterms:W3CDTF">2020-06-23T11:53:42Z</dcterms:created>
  <dcterms:modified xsi:type="dcterms:W3CDTF">2022-10-06T13:43:41Z</dcterms:modified>
</cp:coreProperties>
</file>